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40.jpeg" Type="http://schemas.openxmlformats.org/officeDocument/2006/relationships/image"/><Relationship Id="rId5" Target="../media/image41.jpe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9.png" Type="http://schemas.openxmlformats.org/officeDocument/2006/relationships/image"/><Relationship Id="rId9" Target="../media/image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jpeg" Type="http://schemas.openxmlformats.org/officeDocument/2006/relationships/image"/><Relationship Id="rId7"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2" Target="../media/image1.jpeg" Type="http://schemas.openxmlformats.org/officeDocument/2006/relationships/image"/><Relationship Id="rId3" Target="../media/image11.pn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1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23.jpe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9.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jpeg" Type="http://schemas.openxmlformats.org/officeDocument/2006/relationships/image"/><Relationship Id="rId9" Target="../media/image2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4.jpeg" Type="http://schemas.openxmlformats.org/officeDocument/2006/relationships/image"/><Relationship Id="rId5" Target="../media/image25.jpeg" Type="http://schemas.openxmlformats.org/officeDocument/2006/relationships/image"/><Relationship Id="rId6" Target="../media/image26.jpe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jpe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606987" y="3622877"/>
            <a:ext cx="8403333" cy="8403333"/>
          </a:xfrm>
          <a:custGeom>
            <a:avLst/>
            <a:gdLst/>
            <a:ahLst/>
            <a:cxnLst/>
            <a:rect r="r" b="b" t="t" l="l"/>
            <a:pathLst>
              <a:path h="8403333" w="8403333">
                <a:moveTo>
                  <a:pt x="0" y="0"/>
                </a:moveTo>
                <a:lnTo>
                  <a:pt x="8403333" y="0"/>
                </a:lnTo>
                <a:lnTo>
                  <a:pt x="8403333" y="8403333"/>
                </a:lnTo>
                <a:lnTo>
                  <a:pt x="0" y="84033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2529057"/>
            <a:ext cx="11445409" cy="11445409"/>
          </a:xfrm>
          <a:custGeom>
            <a:avLst/>
            <a:gdLst/>
            <a:ahLst/>
            <a:cxnLst/>
            <a:rect r="r" b="b" t="t" l="l"/>
            <a:pathLst>
              <a:path h="11445409" w="11445409">
                <a:moveTo>
                  <a:pt x="0" y="0"/>
                </a:moveTo>
                <a:lnTo>
                  <a:pt x="11445409" y="0"/>
                </a:lnTo>
                <a:lnTo>
                  <a:pt x="11445409" y="11445410"/>
                </a:lnTo>
                <a:lnTo>
                  <a:pt x="0" y="114454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B372F"/>
        </a:solidFill>
      </p:bgPr>
    </p:bg>
    <p:spTree>
      <p:nvGrpSpPr>
        <p:cNvPr id="1" name=""/>
        <p:cNvGrpSpPr/>
        <p:nvPr/>
      </p:nvGrpSpPr>
      <p:grpSpPr>
        <a:xfrm>
          <a:off x="0" y="0"/>
          <a:ext cx="0" cy="0"/>
          <a:chOff x="0" y="0"/>
          <a:chExt cx="0" cy="0"/>
        </a:xfrm>
      </p:grpSpPr>
      <p:sp>
        <p:nvSpPr>
          <p:cNvPr name="Freeform 2" id="2"/>
          <p:cNvSpPr/>
          <p:nvPr/>
        </p:nvSpPr>
        <p:spPr>
          <a:xfrm flipH="false" flipV="false" rot="0">
            <a:off x="2151459" y="1028700"/>
            <a:ext cx="13985081" cy="7862769"/>
          </a:xfrm>
          <a:custGeom>
            <a:avLst/>
            <a:gdLst/>
            <a:ahLst/>
            <a:cxnLst/>
            <a:rect r="r" b="b" t="t" l="l"/>
            <a:pathLst>
              <a:path h="7862769" w="13985081">
                <a:moveTo>
                  <a:pt x="0" y="0"/>
                </a:moveTo>
                <a:lnTo>
                  <a:pt x="13985082" y="0"/>
                </a:lnTo>
                <a:lnTo>
                  <a:pt x="13985082" y="7862769"/>
                </a:lnTo>
                <a:lnTo>
                  <a:pt x="0" y="7862769"/>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B372F"/>
        </a:solidFill>
      </p:bgPr>
    </p:bg>
    <p:spTree>
      <p:nvGrpSpPr>
        <p:cNvPr id="1" name=""/>
        <p:cNvGrpSpPr/>
        <p:nvPr/>
      </p:nvGrpSpPr>
      <p:grpSpPr>
        <a:xfrm>
          <a:off x="0" y="0"/>
          <a:ext cx="0" cy="0"/>
          <a:chOff x="0" y="0"/>
          <a:chExt cx="0" cy="0"/>
        </a:xfrm>
      </p:grpSpPr>
      <p:sp>
        <p:nvSpPr>
          <p:cNvPr name="Freeform 2" id="2"/>
          <p:cNvSpPr/>
          <p:nvPr/>
        </p:nvSpPr>
        <p:spPr>
          <a:xfrm flipH="false" flipV="false" rot="0">
            <a:off x="2509869" y="1301266"/>
            <a:ext cx="13667947" cy="7684468"/>
          </a:xfrm>
          <a:custGeom>
            <a:avLst/>
            <a:gdLst/>
            <a:ahLst/>
            <a:cxnLst/>
            <a:rect r="r" b="b" t="t" l="l"/>
            <a:pathLst>
              <a:path h="7684468" w="13667947">
                <a:moveTo>
                  <a:pt x="0" y="0"/>
                </a:moveTo>
                <a:lnTo>
                  <a:pt x="13667947" y="0"/>
                </a:lnTo>
                <a:lnTo>
                  <a:pt x="13667947" y="7684468"/>
                </a:lnTo>
                <a:lnTo>
                  <a:pt x="0" y="7684468"/>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B372F"/>
        </a:solidFill>
      </p:bgPr>
    </p:bg>
    <p:spTree>
      <p:nvGrpSpPr>
        <p:cNvPr id="1" name=""/>
        <p:cNvGrpSpPr/>
        <p:nvPr/>
      </p:nvGrpSpPr>
      <p:grpSpPr>
        <a:xfrm>
          <a:off x="0" y="0"/>
          <a:ext cx="0" cy="0"/>
          <a:chOff x="0" y="0"/>
          <a:chExt cx="0" cy="0"/>
        </a:xfrm>
      </p:grpSpPr>
      <p:sp>
        <p:nvSpPr>
          <p:cNvPr name="Freeform 2" id="2"/>
          <p:cNvSpPr/>
          <p:nvPr/>
        </p:nvSpPr>
        <p:spPr>
          <a:xfrm flipH="false" flipV="false" rot="0">
            <a:off x="2794825" y="1573832"/>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B372F"/>
        </a:solidFill>
      </p:bgPr>
    </p:bg>
    <p:spTree>
      <p:nvGrpSpPr>
        <p:cNvPr id="1" name=""/>
        <p:cNvGrpSpPr/>
        <p:nvPr/>
      </p:nvGrpSpPr>
      <p:grpSpPr>
        <a:xfrm>
          <a:off x="0" y="0"/>
          <a:ext cx="0" cy="0"/>
          <a:chOff x="0" y="0"/>
          <a:chExt cx="0" cy="0"/>
        </a:xfrm>
      </p:grpSpPr>
      <p:sp>
        <p:nvSpPr>
          <p:cNvPr name="Freeform 2" id="2"/>
          <p:cNvSpPr/>
          <p:nvPr/>
        </p:nvSpPr>
        <p:spPr>
          <a:xfrm flipH="false" flipV="false" rot="0">
            <a:off x="1911763" y="1028700"/>
            <a:ext cx="14464475" cy="8132296"/>
          </a:xfrm>
          <a:custGeom>
            <a:avLst/>
            <a:gdLst/>
            <a:ahLst/>
            <a:cxnLst/>
            <a:rect r="r" b="b" t="t" l="l"/>
            <a:pathLst>
              <a:path h="8132296" w="14464475">
                <a:moveTo>
                  <a:pt x="0" y="0"/>
                </a:moveTo>
                <a:lnTo>
                  <a:pt x="14464474" y="0"/>
                </a:lnTo>
                <a:lnTo>
                  <a:pt x="14464474" y="8132296"/>
                </a:lnTo>
                <a:lnTo>
                  <a:pt x="0" y="8132296"/>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B372F"/>
        </a:solidFill>
      </p:bgPr>
    </p:bg>
    <p:spTree>
      <p:nvGrpSpPr>
        <p:cNvPr id="1" name=""/>
        <p:cNvGrpSpPr/>
        <p:nvPr/>
      </p:nvGrpSpPr>
      <p:grpSpPr>
        <a:xfrm>
          <a:off x="0" y="0"/>
          <a:ext cx="0" cy="0"/>
          <a:chOff x="0" y="0"/>
          <a:chExt cx="0" cy="0"/>
        </a:xfrm>
      </p:grpSpPr>
      <p:sp>
        <p:nvSpPr>
          <p:cNvPr name="Freeform 2" id="2"/>
          <p:cNvSpPr/>
          <p:nvPr/>
        </p:nvSpPr>
        <p:spPr>
          <a:xfrm flipH="false" flipV="false" rot="0">
            <a:off x="1621740" y="914294"/>
            <a:ext cx="15044519" cy="8458412"/>
          </a:xfrm>
          <a:custGeom>
            <a:avLst/>
            <a:gdLst/>
            <a:ahLst/>
            <a:cxnLst/>
            <a:rect r="r" b="b" t="t" l="l"/>
            <a:pathLst>
              <a:path h="8458412" w="15044519">
                <a:moveTo>
                  <a:pt x="0" y="0"/>
                </a:moveTo>
                <a:lnTo>
                  <a:pt x="15044520" y="0"/>
                </a:lnTo>
                <a:lnTo>
                  <a:pt x="15044520" y="8458412"/>
                </a:lnTo>
                <a:lnTo>
                  <a:pt x="0" y="8458412"/>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B372F"/>
        </a:solidFill>
      </p:bgPr>
    </p:bg>
    <p:spTree>
      <p:nvGrpSpPr>
        <p:cNvPr id="1" name=""/>
        <p:cNvGrpSpPr/>
        <p:nvPr/>
      </p:nvGrpSpPr>
      <p:grpSpPr>
        <a:xfrm>
          <a:off x="0" y="0"/>
          <a:ext cx="0" cy="0"/>
          <a:chOff x="0" y="0"/>
          <a:chExt cx="0" cy="0"/>
        </a:xfrm>
      </p:grpSpPr>
      <p:sp>
        <p:nvSpPr>
          <p:cNvPr name="Freeform 2" id="2"/>
          <p:cNvSpPr/>
          <p:nvPr/>
        </p:nvSpPr>
        <p:spPr>
          <a:xfrm flipH="false" flipV="false" rot="0">
            <a:off x="2794825" y="1573832"/>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3414271" y="-316741"/>
            <a:ext cx="10701853" cy="10819147"/>
          </a:xfrm>
          <a:custGeom>
            <a:avLst/>
            <a:gdLst/>
            <a:ahLst/>
            <a:cxnLst/>
            <a:rect r="r" b="b" t="t" l="l"/>
            <a:pathLst>
              <a:path h="10819147" w="10701853">
                <a:moveTo>
                  <a:pt x="0" y="0"/>
                </a:moveTo>
                <a:lnTo>
                  <a:pt x="10701853" y="0"/>
                </a:lnTo>
                <a:lnTo>
                  <a:pt x="10701853" y="10819147"/>
                </a:lnTo>
                <a:lnTo>
                  <a:pt x="0" y="10819147"/>
                </a:lnTo>
                <a:lnTo>
                  <a:pt x="0" y="0"/>
                </a:lnTo>
                <a:close/>
              </a:path>
            </a:pathLst>
          </a:custGeom>
          <a:blipFill>
            <a:blip r:embed="rId3">
              <a:alphaModFix amt="12000"/>
            </a:blip>
            <a:stretch>
              <a:fillRect l="0" t="0" r="0" b="0"/>
            </a:stretch>
          </a:blipFill>
        </p:spPr>
      </p:sp>
      <p:grpSp>
        <p:nvGrpSpPr>
          <p:cNvPr name="Group 4" id="4"/>
          <p:cNvGrpSpPr>
            <a:grpSpLocks noChangeAspect="true"/>
          </p:cNvGrpSpPr>
          <p:nvPr/>
        </p:nvGrpSpPr>
        <p:grpSpPr>
          <a:xfrm rot="0">
            <a:off x="4613809" y="3261417"/>
            <a:ext cx="3662832" cy="3662832"/>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0" r="223" b="0"/>
              </a:stretch>
            </a:blipFill>
          </p:spPr>
        </p:sp>
      </p:grpSp>
      <p:grpSp>
        <p:nvGrpSpPr>
          <p:cNvPr name="Group 8" id="8"/>
          <p:cNvGrpSpPr>
            <a:grpSpLocks noChangeAspect="true"/>
          </p:cNvGrpSpPr>
          <p:nvPr/>
        </p:nvGrpSpPr>
        <p:grpSpPr>
          <a:xfrm rot="0">
            <a:off x="9954529" y="3261417"/>
            <a:ext cx="3662832" cy="3662832"/>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5506" r="223" b="-5506"/>
              </a:stretch>
            </a:blipFill>
          </p:spPr>
        </p:sp>
      </p:grpSp>
      <p:sp>
        <p:nvSpPr>
          <p:cNvPr name="Freeform 12" id="12"/>
          <p:cNvSpPr/>
          <p:nvPr/>
        </p:nvSpPr>
        <p:spPr>
          <a:xfrm flipH="false" flipV="false" rot="0">
            <a:off x="15431023" y="7619197"/>
            <a:ext cx="1469330" cy="1421243"/>
          </a:xfrm>
          <a:custGeom>
            <a:avLst/>
            <a:gdLst/>
            <a:ahLst/>
            <a:cxnLst/>
            <a:rect r="r" b="b" t="t" l="l"/>
            <a:pathLst>
              <a:path h="1421243" w="1469330">
                <a:moveTo>
                  <a:pt x="0" y="0"/>
                </a:moveTo>
                <a:lnTo>
                  <a:pt x="1469331" y="0"/>
                </a:lnTo>
                <a:lnTo>
                  <a:pt x="1469331"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8"/>
            <a:stretch>
              <a:fillRect l="0" t="0" r="0" b="0"/>
            </a:stretch>
          </a:blipFill>
        </p:spPr>
      </p:sp>
      <p:sp>
        <p:nvSpPr>
          <p:cNvPr name="Freeform 14" id="14"/>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8"/>
            <a:stretch>
              <a:fillRect l="0" t="0" r="0" b="0"/>
            </a:stretch>
          </a:blipFill>
        </p:spPr>
      </p:sp>
      <p:sp>
        <p:nvSpPr>
          <p:cNvPr name="Freeform 15" id="15"/>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alphaModFix amt="67000"/>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5563917" y="1508197"/>
            <a:ext cx="7160167"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Our team</a:t>
            </a:r>
          </a:p>
        </p:txBody>
      </p:sp>
      <p:sp>
        <p:nvSpPr>
          <p:cNvPr name="TextBox 17" id="17"/>
          <p:cNvSpPr txBox="true"/>
          <p:nvPr/>
        </p:nvSpPr>
        <p:spPr>
          <a:xfrm rot="0">
            <a:off x="4125253" y="6828999"/>
            <a:ext cx="463994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V.Ganesh Naik</a:t>
            </a:r>
          </a:p>
        </p:txBody>
      </p:sp>
      <p:sp>
        <p:nvSpPr>
          <p:cNvPr name="TextBox 18" id="18"/>
          <p:cNvSpPr txBox="true"/>
          <p:nvPr/>
        </p:nvSpPr>
        <p:spPr>
          <a:xfrm rot="0">
            <a:off x="5497011" y="7649419"/>
            <a:ext cx="1896428"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R180366</a:t>
            </a:r>
          </a:p>
        </p:txBody>
      </p:sp>
      <p:sp>
        <p:nvSpPr>
          <p:cNvPr name="TextBox 19" id="19"/>
          <p:cNvSpPr txBox="true"/>
          <p:nvPr/>
        </p:nvSpPr>
        <p:spPr>
          <a:xfrm rot="0">
            <a:off x="4875267" y="8163134"/>
            <a:ext cx="31399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CSE , Section C</a:t>
            </a:r>
          </a:p>
        </p:txBody>
      </p:sp>
      <p:sp>
        <p:nvSpPr>
          <p:cNvPr name="TextBox 20" id="20"/>
          <p:cNvSpPr txBox="true"/>
          <p:nvPr/>
        </p:nvSpPr>
        <p:spPr>
          <a:xfrm rot="0">
            <a:off x="9740372" y="6828999"/>
            <a:ext cx="409114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V.NagaLatha</a:t>
            </a:r>
          </a:p>
        </p:txBody>
      </p:sp>
      <p:sp>
        <p:nvSpPr>
          <p:cNvPr name="TextBox 21" id="21"/>
          <p:cNvSpPr txBox="true"/>
          <p:nvPr/>
        </p:nvSpPr>
        <p:spPr>
          <a:xfrm rot="0">
            <a:off x="10781716" y="7749428"/>
            <a:ext cx="18827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R180250</a:t>
            </a:r>
          </a:p>
        </p:txBody>
      </p:sp>
      <p:sp>
        <p:nvSpPr>
          <p:cNvPr name="TextBox 22" id="22"/>
          <p:cNvSpPr txBox="true"/>
          <p:nvPr/>
        </p:nvSpPr>
        <p:spPr>
          <a:xfrm rot="0">
            <a:off x="10140445" y="8163134"/>
            <a:ext cx="31653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CSE , Section 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TextBox 5" id="5"/>
          <p:cNvSpPr txBox="true"/>
          <p:nvPr/>
        </p:nvSpPr>
        <p:spPr>
          <a:xfrm rot="0">
            <a:off x="4141139" y="4749861"/>
            <a:ext cx="6437528" cy="496572"/>
          </a:xfrm>
          <a:prstGeom prst="rect">
            <a:avLst/>
          </a:prstGeom>
        </p:spPr>
        <p:txBody>
          <a:bodyPr anchor="t" rtlCol="false" tIns="0" lIns="0" bIns="0" rIns="0">
            <a:spAutoFit/>
          </a:bodyPr>
          <a:lstStyle/>
          <a:p>
            <a:pPr algn="ctr">
              <a:lnSpc>
                <a:spcPts val="4007"/>
              </a:lnSpc>
            </a:pPr>
            <a:r>
              <a:rPr lang="en-US" sz="2925">
                <a:solidFill>
                  <a:srgbClr val="B100E8"/>
                </a:solidFill>
                <a:latin typeface="Now Bold"/>
              </a:rPr>
              <a:t>For watching this presentation</a:t>
            </a:r>
          </a:p>
        </p:txBody>
      </p:sp>
      <p:sp>
        <p:nvSpPr>
          <p:cNvPr name="Freeform 6" id="6"/>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74634" y="3441538"/>
            <a:ext cx="11370537" cy="1374998"/>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
        <p:nvSpPr>
          <p:cNvPr name="TextBox 8" id="8"/>
          <p:cNvSpPr txBox="true"/>
          <p:nvPr/>
        </p:nvSpPr>
        <p:spPr>
          <a:xfrm rot="0">
            <a:off x="5771016" y="6021463"/>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a:rPr>
              <a:t>+91 8341522895</a:t>
            </a:r>
          </a:p>
        </p:txBody>
      </p:sp>
      <p:sp>
        <p:nvSpPr>
          <p:cNvPr name="TextBox 9" id="9"/>
          <p:cNvSpPr txBox="true"/>
          <p:nvPr/>
        </p:nvSpPr>
        <p:spPr>
          <a:xfrm rot="0">
            <a:off x="6416843" y="2273488"/>
            <a:ext cx="1782254" cy="492458"/>
          </a:xfrm>
          <a:prstGeom prst="rect">
            <a:avLst/>
          </a:prstGeom>
        </p:spPr>
        <p:txBody>
          <a:bodyPr anchor="t" rtlCol="false" tIns="0" lIns="0" bIns="0" rIns="0">
            <a:spAutoFit/>
          </a:bodyPr>
          <a:lstStyle/>
          <a:p>
            <a:pPr algn="l" marL="0" indent="0" lvl="0">
              <a:lnSpc>
                <a:spcPts val="3992"/>
              </a:lnSpc>
              <a:spcBef>
                <a:spcPct val="0"/>
              </a:spcBef>
            </a:pPr>
            <a:r>
              <a:rPr lang="en-US" sz="3245" spc="-64">
                <a:solidFill>
                  <a:srgbClr val="5A2EA5"/>
                </a:solidFill>
                <a:latin typeface="DM Sans Bold Italics"/>
              </a:rPr>
              <a:t>DyB</a:t>
            </a:r>
          </a:p>
        </p:txBody>
      </p:sp>
      <p:sp>
        <p:nvSpPr>
          <p:cNvPr name="Freeform 10" id="10"/>
          <p:cNvSpPr/>
          <p:nvPr/>
        </p:nvSpPr>
        <p:spPr>
          <a:xfrm flipH="false" flipV="false" rot="0">
            <a:off x="5005377" y="6644949"/>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005377" y="5919646"/>
            <a:ext cx="603509" cy="603509"/>
          </a:xfrm>
          <a:custGeom>
            <a:avLst/>
            <a:gdLst/>
            <a:ahLst/>
            <a:cxnLst/>
            <a:rect r="r" b="b" t="t" l="l"/>
            <a:pathLst>
              <a:path h="603509" w="603509">
                <a:moveTo>
                  <a:pt x="0" y="0"/>
                </a:moveTo>
                <a:lnTo>
                  <a:pt x="603509" y="0"/>
                </a:lnTo>
                <a:lnTo>
                  <a:pt x="603509" y="603509"/>
                </a:lnTo>
                <a:lnTo>
                  <a:pt x="0" y="6035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005377" y="7477059"/>
            <a:ext cx="603509" cy="603509"/>
          </a:xfrm>
          <a:custGeom>
            <a:avLst/>
            <a:gdLst/>
            <a:ahLst/>
            <a:cxnLst/>
            <a:rect r="r" b="b" t="t" l="l"/>
            <a:pathLst>
              <a:path h="603509" w="603509">
                <a:moveTo>
                  <a:pt x="0" y="0"/>
                </a:moveTo>
                <a:lnTo>
                  <a:pt x="603509" y="0"/>
                </a:lnTo>
                <a:lnTo>
                  <a:pt x="603509" y="603509"/>
                </a:lnTo>
                <a:lnTo>
                  <a:pt x="0" y="6035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5771016" y="6746766"/>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vganeshnaik21@gmail.com</a:t>
            </a:r>
          </a:p>
        </p:txBody>
      </p:sp>
      <p:sp>
        <p:nvSpPr>
          <p:cNvPr name="TextBox 14" id="14"/>
          <p:cNvSpPr txBox="true"/>
          <p:nvPr/>
        </p:nvSpPr>
        <p:spPr>
          <a:xfrm rot="0">
            <a:off x="5771016" y="7578876"/>
            <a:ext cx="7274155" cy="780875"/>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IIIT RGUKT RKVALLEY ,IDUPULAPAYA,PULIVENDULA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Freeform 5" id="5"/>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73935" y="2734455"/>
            <a:ext cx="13740130" cy="4599015"/>
          </a:xfrm>
          <a:prstGeom prst="rect">
            <a:avLst/>
          </a:prstGeom>
        </p:spPr>
        <p:txBody>
          <a:bodyPr anchor="t" rtlCol="false" tIns="0" lIns="0" bIns="0" rIns="0">
            <a:spAutoFit/>
          </a:bodyPr>
          <a:lstStyle/>
          <a:p>
            <a:pPr algn="ctr">
              <a:lnSpc>
                <a:spcPts val="18231"/>
              </a:lnSpc>
            </a:pPr>
            <a:r>
              <a:rPr lang="en-US" sz="13307">
                <a:solidFill>
                  <a:srgbClr val="70138E"/>
                </a:solidFill>
                <a:latin typeface="Now Bold"/>
              </a:rPr>
              <a:t>DEVELOP YOUR </a:t>
            </a:r>
          </a:p>
          <a:p>
            <a:pPr algn="ctr">
              <a:lnSpc>
                <a:spcPts val="18231"/>
              </a:lnSpc>
              <a:spcBef>
                <a:spcPct val="0"/>
              </a:spcBef>
            </a:pPr>
            <a:r>
              <a:rPr lang="en-US" sz="13307">
                <a:solidFill>
                  <a:srgbClr val="70138E"/>
                </a:solidFill>
                <a:latin typeface="Now Bold"/>
              </a:rPr>
              <a:t>BUSINESS</a:t>
            </a:r>
          </a:p>
        </p:txBody>
      </p:sp>
      <p:sp>
        <p:nvSpPr>
          <p:cNvPr name="TextBox 8" id="8"/>
          <p:cNvSpPr txBox="true"/>
          <p:nvPr/>
        </p:nvSpPr>
        <p:spPr>
          <a:xfrm rot="0">
            <a:off x="7051507" y="7617419"/>
            <a:ext cx="4184986" cy="1327010"/>
          </a:xfrm>
          <a:prstGeom prst="rect">
            <a:avLst/>
          </a:prstGeom>
        </p:spPr>
        <p:txBody>
          <a:bodyPr anchor="t" rtlCol="false" tIns="0" lIns="0" bIns="0" rIns="0">
            <a:spAutoFit/>
          </a:bodyPr>
          <a:lstStyle/>
          <a:p>
            <a:pPr algn="ctr">
              <a:lnSpc>
                <a:spcPts val="10857"/>
              </a:lnSpc>
            </a:pPr>
            <a:r>
              <a:rPr lang="en-US" sz="7755" u="sng">
                <a:solidFill>
                  <a:srgbClr val="C100FF"/>
                </a:solidFill>
                <a:latin typeface="Canva Sans Bold"/>
              </a:rPr>
              <a:t> DyB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Freeform 5" id="5"/>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818587" y="1363629"/>
            <a:ext cx="6599476" cy="4396901"/>
          </a:xfrm>
          <a:custGeom>
            <a:avLst/>
            <a:gdLst/>
            <a:ahLst/>
            <a:cxnLst/>
            <a:rect r="r" b="b" t="t" l="l"/>
            <a:pathLst>
              <a:path h="4396901" w="6599476">
                <a:moveTo>
                  <a:pt x="0" y="0"/>
                </a:moveTo>
                <a:lnTo>
                  <a:pt x="6599476" y="0"/>
                </a:lnTo>
                <a:lnTo>
                  <a:pt x="6599476" y="4396901"/>
                </a:lnTo>
                <a:lnTo>
                  <a:pt x="0" y="4396901"/>
                </a:lnTo>
                <a:lnTo>
                  <a:pt x="0" y="0"/>
                </a:lnTo>
                <a:close/>
              </a:path>
            </a:pathLst>
          </a:custGeom>
          <a:blipFill>
            <a:blip r:embed="rId6"/>
            <a:stretch>
              <a:fillRect l="0" t="0" r="0" b="0"/>
            </a:stretch>
          </a:blipFill>
        </p:spPr>
      </p:sp>
      <p:sp>
        <p:nvSpPr>
          <p:cNvPr name="Freeform 7" id="7"/>
          <p:cNvSpPr/>
          <p:nvPr/>
        </p:nvSpPr>
        <p:spPr>
          <a:xfrm flipH="false" flipV="false" rot="0">
            <a:off x="10818587" y="5815625"/>
            <a:ext cx="6758239" cy="4006670"/>
          </a:xfrm>
          <a:custGeom>
            <a:avLst/>
            <a:gdLst/>
            <a:ahLst/>
            <a:cxnLst/>
            <a:rect r="r" b="b" t="t" l="l"/>
            <a:pathLst>
              <a:path h="4006670" w="6758239">
                <a:moveTo>
                  <a:pt x="0" y="0"/>
                </a:moveTo>
                <a:lnTo>
                  <a:pt x="6758239" y="0"/>
                </a:lnTo>
                <a:lnTo>
                  <a:pt x="6758239" y="4006671"/>
                </a:lnTo>
                <a:lnTo>
                  <a:pt x="0" y="4006671"/>
                </a:lnTo>
                <a:lnTo>
                  <a:pt x="0" y="0"/>
                </a:lnTo>
                <a:close/>
              </a:path>
            </a:pathLst>
          </a:custGeom>
          <a:blipFill>
            <a:blip r:embed="rId7"/>
            <a:stretch>
              <a:fillRect l="0" t="0" r="0" b="0"/>
            </a:stretch>
          </a:blipFill>
        </p:spPr>
      </p:sp>
      <p:sp>
        <p:nvSpPr>
          <p:cNvPr name="TextBox 8" id="8"/>
          <p:cNvSpPr txBox="true"/>
          <p:nvPr/>
        </p:nvSpPr>
        <p:spPr>
          <a:xfrm rot="0">
            <a:off x="3174944" y="-22880"/>
            <a:ext cx="11370537" cy="1376467"/>
          </a:xfrm>
          <a:prstGeom prst="rect">
            <a:avLst/>
          </a:prstGeom>
        </p:spPr>
        <p:txBody>
          <a:bodyPr anchor="t" rtlCol="false" tIns="0" lIns="0" bIns="0" rIns="0">
            <a:spAutoFit/>
          </a:bodyPr>
          <a:lstStyle/>
          <a:p>
            <a:pPr algn="ctr">
              <a:lnSpc>
                <a:spcPts val="11242"/>
              </a:lnSpc>
            </a:pPr>
            <a:r>
              <a:rPr lang="en-US" sz="8087">
                <a:solidFill>
                  <a:srgbClr val="FFFAEB"/>
                </a:solidFill>
                <a:latin typeface="Now Bold"/>
              </a:rPr>
              <a:t>WHY DYB ?</a:t>
            </a:r>
          </a:p>
        </p:txBody>
      </p:sp>
      <p:sp>
        <p:nvSpPr>
          <p:cNvPr name="TextBox 9" id="9"/>
          <p:cNvSpPr txBox="true"/>
          <p:nvPr/>
        </p:nvSpPr>
        <p:spPr>
          <a:xfrm rot="0">
            <a:off x="1028700" y="1592296"/>
            <a:ext cx="8673298" cy="8229999"/>
          </a:xfrm>
          <a:prstGeom prst="rect">
            <a:avLst/>
          </a:prstGeom>
        </p:spPr>
        <p:txBody>
          <a:bodyPr anchor="t" rtlCol="false" tIns="0" lIns="0" bIns="0" rIns="0">
            <a:spAutoFit/>
          </a:bodyPr>
          <a:lstStyle/>
          <a:p>
            <a:pPr algn="ctr">
              <a:lnSpc>
                <a:spcPts val="6546"/>
              </a:lnSpc>
            </a:pPr>
            <a:r>
              <a:rPr lang="en-US" sz="4676">
                <a:solidFill>
                  <a:srgbClr val="FFFAEB"/>
                </a:solidFill>
                <a:latin typeface="Canva Sans"/>
              </a:rPr>
              <a:t>India's unemployment rate increased in April 2023 to 8.11 per cent from 7.8 per cent in March 2023. The unemployment rate has been on an upward trend since the start of the year, recording an increase for the 4th consecutive month. It was 7.14 per cent in January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878546" y="3596887"/>
            <a:ext cx="2878546" cy="2878546"/>
            <a:chOff x="0" y="0"/>
            <a:chExt cx="6350000" cy="6350000"/>
          </a:xfrm>
        </p:grpSpPr>
        <p:sp>
          <p:nvSpPr>
            <p:cNvPr name="Freeform 5" id="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6" id="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7" id="7"/>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8" id="8"/>
          <p:cNvSpPr/>
          <p:nvPr/>
        </p:nvSpPr>
        <p:spPr>
          <a:xfrm flipH="false" flipV="false" rot="0">
            <a:off x="16768583" y="88657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10" id="10"/>
          <p:cNvSpPr/>
          <p:nvPr/>
        </p:nvSpPr>
        <p:spPr>
          <a:xfrm flipH="false" flipV="false" rot="0">
            <a:off x="1432462" y="756147"/>
            <a:ext cx="7174136" cy="4387353"/>
          </a:xfrm>
          <a:custGeom>
            <a:avLst/>
            <a:gdLst/>
            <a:ahLst/>
            <a:cxnLst/>
            <a:rect r="r" b="b" t="t" l="l"/>
            <a:pathLst>
              <a:path h="4387353" w="7174136">
                <a:moveTo>
                  <a:pt x="0" y="0"/>
                </a:moveTo>
                <a:lnTo>
                  <a:pt x="7174137" y="0"/>
                </a:lnTo>
                <a:lnTo>
                  <a:pt x="7174137" y="4387353"/>
                </a:lnTo>
                <a:lnTo>
                  <a:pt x="0" y="4387353"/>
                </a:lnTo>
                <a:lnTo>
                  <a:pt x="0" y="0"/>
                </a:lnTo>
                <a:close/>
              </a:path>
            </a:pathLst>
          </a:custGeom>
          <a:blipFill>
            <a:blip r:embed="rId7"/>
            <a:stretch>
              <a:fillRect l="0" t="-3088" r="0" b="-17160"/>
            </a:stretch>
          </a:blipFill>
        </p:spPr>
      </p:sp>
      <p:sp>
        <p:nvSpPr>
          <p:cNvPr name="Freeform 11" id="11"/>
          <p:cNvSpPr/>
          <p:nvPr/>
        </p:nvSpPr>
        <p:spPr>
          <a:xfrm flipH="false" flipV="false" rot="0">
            <a:off x="9144000" y="756147"/>
            <a:ext cx="8127220" cy="4387353"/>
          </a:xfrm>
          <a:custGeom>
            <a:avLst/>
            <a:gdLst/>
            <a:ahLst/>
            <a:cxnLst/>
            <a:rect r="r" b="b" t="t" l="l"/>
            <a:pathLst>
              <a:path h="4387353" w="8127220">
                <a:moveTo>
                  <a:pt x="0" y="0"/>
                </a:moveTo>
                <a:lnTo>
                  <a:pt x="8127220" y="0"/>
                </a:lnTo>
                <a:lnTo>
                  <a:pt x="8127220" y="4387353"/>
                </a:lnTo>
                <a:lnTo>
                  <a:pt x="0" y="4387353"/>
                </a:lnTo>
                <a:lnTo>
                  <a:pt x="0" y="0"/>
                </a:lnTo>
                <a:close/>
              </a:path>
            </a:pathLst>
          </a:custGeom>
          <a:blipFill>
            <a:blip r:embed="rId8"/>
            <a:stretch>
              <a:fillRect l="-3983" t="0" r="-3983" b="0"/>
            </a:stretch>
          </a:blipFill>
        </p:spPr>
      </p:sp>
      <p:sp>
        <p:nvSpPr>
          <p:cNvPr name="Freeform 12" id="12"/>
          <p:cNvSpPr/>
          <p:nvPr/>
        </p:nvSpPr>
        <p:spPr>
          <a:xfrm flipH="false" flipV="false" rot="0">
            <a:off x="1667183" y="5542438"/>
            <a:ext cx="6939415" cy="4426483"/>
          </a:xfrm>
          <a:custGeom>
            <a:avLst/>
            <a:gdLst/>
            <a:ahLst/>
            <a:cxnLst/>
            <a:rect r="r" b="b" t="t" l="l"/>
            <a:pathLst>
              <a:path h="4426483" w="6939415">
                <a:moveTo>
                  <a:pt x="0" y="0"/>
                </a:moveTo>
                <a:lnTo>
                  <a:pt x="6939416" y="0"/>
                </a:lnTo>
                <a:lnTo>
                  <a:pt x="6939416" y="4426484"/>
                </a:lnTo>
                <a:lnTo>
                  <a:pt x="0" y="4426484"/>
                </a:lnTo>
                <a:lnTo>
                  <a:pt x="0" y="0"/>
                </a:lnTo>
                <a:close/>
              </a:path>
            </a:pathLst>
          </a:custGeom>
          <a:blipFill>
            <a:blip r:embed="rId9"/>
            <a:stretch>
              <a:fillRect l="0" t="-2293" r="0" b="-12993"/>
            </a:stretch>
          </a:blipFill>
        </p:spPr>
      </p:sp>
      <p:sp>
        <p:nvSpPr>
          <p:cNvPr name="Freeform 13" id="13"/>
          <p:cNvSpPr/>
          <p:nvPr/>
        </p:nvSpPr>
        <p:spPr>
          <a:xfrm flipH="false" flipV="false" rot="0">
            <a:off x="9301924" y="5542438"/>
            <a:ext cx="7466659" cy="4279141"/>
          </a:xfrm>
          <a:custGeom>
            <a:avLst/>
            <a:gdLst/>
            <a:ahLst/>
            <a:cxnLst/>
            <a:rect r="r" b="b" t="t" l="l"/>
            <a:pathLst>
              <a:path h="4279141" w="7466659">
                <a:moveTo>
                  <a:pt x="0" y="0"/>
                </a:moveTo>
                <a:lnTo>
                  <a:pt x="7466659" y="0"/>
                </a:lnTo>
                <a:lnTo>
                  <a:pt x="7466659" y="4279141"/>
                </a:lnTo>
                <a:lnTo>
                  <a:pt x="0" y="4279141"/>
                </a:lnTo>
                <a:lnTo>
                  <a:pt x="0" y="0"/>
                </a:lnTo>
                <a:close/>
              </a:path>
            </a:pathLst>
          </a:custGeom>
          <a:blipFill>
            <a:blip r:embed="rId10"/>
            <a:stretch>
              <a:fillRect l="0" t="-4415" r="-381" b="-2439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6818670" y="88657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5"/>
            <a:stretch>
              <a:fillRect l="0" t="0" r="0" b="0"/>
            </a:stretch>
          </a:blipFill>
        </p:spPr>
      </p:sp>
      <p:sp>
        <p:nvSpPr>
          <p:cNvPr name="Freeform 5" id="5"/>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5"/>
            <a:stretch>
              <a:fillRect l="0" t="0" r="0" b="0"/>
            </a:stretch>
          </a:blipFill>
        </p:spPr>
      </p:sp>
      <p:sp>
        <p:nvSpPr>
          <p:cNvPr name="Freeform 6" id="6"/>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340881" y="453920"/>
            <a:ext cx="6036058" cy="3143780"/>
          </a:xfrm>
          <a:custGeom>
            <a:avLst/>
            <a:gdLst/>
            <a:ahLst/>
            <a:cxnLst/>
            <a:rect r="r" b="b" t="t" l="l"/>
            <a:pathLst>
              <a:path h="3143780" w="6036058">
                <a:moveTo>
                  <a:pt x="0" y="0"/>
                </a:moveTo>
                <a:lnTo>
                  <a:pt x="6036058" y="0"/>
                </a:lnTo>
                <a:lnTo>
                  <a:pt x="6036058" y="3143780"/>
                </a:lnTo>
                <a:lnTo>
                  <a:pt x="0" y="3143780"/>
                </a:lnTo>
                <a:lnTo>
                  <a:pt x="0" y="0"/>
                </a:lnTo>
                <a:close/>
              </a:path>
            </a:pathLst>
          </a:custGeom>
          <a:blipFill>
            <a:blip r:embed="rId8"/>
            <a:stretch>
              <a:fillRect l="0" t="0" r="0" b="0"/>
            </a:stretch>
          </a:blipFill>
        </p:spPr>
      </p:sp>
      <p:sp>
        <p:nvSpPr>
          <p:cNvPr name="Freeform 8" id="8"/>
          <p:cNvSpPr/>
          <p:nvPr/>
        </p:nvSpPr>
        <p:spPr>
          <a:xfrm flipH="false" flipV="false" rot="0">
            <a:off x="543024" y="4360593"/>
            <a:ext cx="4377806" cy="2280108"/>
          </a:xfrm>
          <a:custGeom>
            <a:avLst/>
            <a:gdLst/>
            <a:ahLst/>
            <a:cxnLst/>
            <a:rect r="r" b="b" t="t" l="l"/>
            <a:pathLst>
              <a:path h="2280108" w="4377806">
                <a:moveTo>
                  <a:pt x="0" y="0"/>
                </a:moveTo>
                <a:lnTo>
                  <a:pt x="4377806" y="0"/>
                </a:lnTo>
                <a:lnTo>
                  <a:pt x="4377806" y="2280108"/>
                </a:lnTo>
                <a:lnTo>
                  <a:pt x="0" y="2280108"/>
                </a:lnTo>
                <a:lnTo>
                  <a:pt x="0" y="0"/>
                </a:lnTo>
                <a:close/>
              </a:path>
            </a:pathLst>
          </a:custGeom>
          <a:blipFill>
            <a:blip r:embed="rId8"/>
            <a:stretch>
              <a:fillRect l="0" t="0" r="0" b="0"/>
            </a:stretch>
          </a:blipFill>
        </p:spPr>
      </p:sp>
      <p:sp>
        <p:nvSpPr>
          <p:cNvPr name="Freeform 9" id="9"/>
          <p:cNvSpPr/>
          <p:nvPr/>
        </p:nvSpPr>
        <p:spPr>
          <a:xfrm flipH="false" flipV="false" rot="0">
            <a:off x="5405309" y="4360593"/>
            <a:ext cx="5343032" cy="4007274"/>
          </a:xfrm>
          <a:custGeom>
            <a:avLst/>
            <a:gdLst/>
            <a:ahLst/>
            <a:cxnLst/>
            <a:rect r="r" b="b" t="t" l="l"/>
            <a:pathLst>
              <a:path h="4007274" w="5343032">
                <a:moveTo>
                  <a:pt x="0" y="0"/>
                </a:moveTo>
                <a:lnTo>
                  <a:pt x="5343032" y="0"/>
                </a:lnTo>
                <a:lnTo>
                  <a:pt x="5343032" y="4007274"/>
                </a:lnTo>
                <a:lnTo>
                  <a:pt x="0" y="4007274"/>
                </a:lnTo>
                <a:lnTo>
                  <a:pt x="0" y="0"/>
                </a:lnTo>
                <a:close/>
              </a:path>
            </a:pathLst>
          </a:custGeom>
          <a:blipFill>
            <a:blip r:embed="rId9"/>
            <a:stretch>
              <a:fillRect l="0" t="0" r="0" b="0"/>
            </a:stretch>
          </a:blipFill>
        </p:spPr>
      </p:sp>
      <p:sp>
        <p:nvSpPr>
          <p:cNvPr name="Freeform 10" id="10"/>
          <p:cNvSpPr/>
          <p:nvPr/>
        </p:nvSpPr>
        <p:spPr>
          <a:xfrm flipH="false" flipV="false" rot="0">
            <a:off x="13454711" y="7407432"/>
            <a:ext cx="3133785" cy="2704888"/>
          </a:xfrm>
          <a:custGeom>
            <a:avLst/>
            <a:gdLst/>
            <a:ahLst/>
            <a:cxnLst/>
            <a:rect r="r" b="b" t="t" l="l"/>
            <a:pathLst>
              <a:path h="2704888" w="3133785">
                <a:moveTo>
                  <a:pt x="0" y="0"/>
                </a:moveTo>
                <a:lnTo>
                  <a:pt x="3133785" y="0"/>
                </a:lnTo>
                <a:lnTo>
                  <a:pt x="3133785" y="2704888"/>
                </a:lnTo>
                <a:lnTo>
                  <a:pt x="0" y="2704888"/>
                </a:lnTo>
                <a:lnTo>
                  <a:pt x="0" y="0"/>
                </a:lnTo>
                <a:close/>
              </a:path>
            </a:pathLst>
          </a:custGeom>
          <a:blipFill>
            <a:blip r:embed="rId10"/>
            <a:stretch>
              <a:fillRect l="0" t="0" r="-4474" b="0"/>
            </a:stretch>
          </a:blipFill>
        </p:spPr>
      </p:sp>
      <p:sp>
        <p:nvSpPr>
          <p:cNvPr name="Freeform 11" id="11"/>
          <p:cNvSpPr/>
          <p:nvPr/>
        </p:nvSpPr>
        <p:spPr>
          <a:xfrm flipH="false" flipV="false" rot="0">
            <a:off x="11232820" y="3841512"/>
            <a:ext cx="6320515" cy="3318271"/>
          </a:xfrm>
          <a:custGeom>
            <a:avLst/>
            <a:gdLst/>
            <a:ahLst/>
            <a:cxnLst/>
            <a:rect r="r" b="b" t="t" l="l"/>
            <a:pathLst>
              <a:path h="3318271" w="6320515">
                <a:moveTo>
                  <a:pt x="0" y="0"/>
                </a:moveTo>
                <a:lnTo>
                  <a:pt x="6320515" y="0"/>
                </a:lnTo>
                <a:lnTo>
                  <a:pt x="6320515" y="3318270"/>
                </a:lnTo>
                <a:lnTo>
                  <a:pt x="0" y="3318270"/>
                </a:lnTo>
                <a:lnTo>
                  <a:pt x="0" y="0"/>
                </a:lnTo>
                <a:close/>
              </a:path>
            </a:pathLst>
          </a:custGeom>
          <a:blipFill>
            <a:blip r:embed="rId11"/>
            <a:stretch>
              <a:fillRect l="0" t="0" r="0" b="0"/>
            </a:stretch>
          </a:blipFill>
        </p:spPr>
      </p:sp>
      <p:sp>
        <p:nvSpPr>
          <p:cNvPr name="TextBox 12" id="12"/>
          <p:cNvSpPr txBox="true"/>
          <p:nvPr/>
        </p:nvSpPr>
        <p:spPr>
          <a:xfrm rot="0">
            <a:off x="409301" y="507701"/>
            <a:ext cx="9663512" cy="3240635"/>
          </a:xfrm>
          <a:prstGeom prst="rect">
            <a:avLst/>
          </a:prstGeom>
        </p:spPr>
        <p:txBody>
          <a:bodyPr anchor="t" rtlCol="false" tIns="0" lIns="0" bIns="0" rIns="0">
            <a:spAutoFit/>
          </a:bodyPr>
          <a:lstStyle/>
          <a:p>
            <a:pPr algn="ctr" marL="0" indent="0" lvl="0">
              <a:lnSpc>
                <a:spcPts val="8548"/>
              </a:lnSpc>
              <a:spcBef>
                <a:spcPct val="0"/>
              </a:spcBef>
            </a:pPr>
            <a:r>
              <a:rPr lang="en-US" sz="6149">
                <a:solidFill>
                  <a:srgbClr val="FFFAEB"/>
                </a:solidFill>
                <a:latin typeface="Now Bold"/>
              </a:rPr>
              <a:t>There are many Small Traders and Many small Business in India.</a:t>
            </a:r>
          </a:p>
        </p:txBody>
      </p:sp>
      <p:sp>
        <p:nvSpPr>
          <p:cNvPr name="TextBox 13" id="13"/>
          <p:cNvSpPr txBox="true"/>
          <p:nvPr/>
        </p:nvSpPr>
        <p:spPr>
          <a:xfrm rot="0">
            <a:off x="543024" y="8272617"/>
            <a:ext cx="12531522" cy="1811020"/>
          </a:xfrm>
          <a:prstGeom prst="rect">
            <a:avLst/>
          </a:prstGeom>
        </p:spPr>
        <p:txBody>
          <a:bodyPr anchor="t" rtlCol="false" tIns="0" lIns="0" bIns="0" rIns="0">
            <a:spAutoFit/>
          </a:bodyPr>
          <a:lstStyle/>
          <a:p>
            <a:pPr algn="ctr">
              <a:lnSpc>
                <a:spcPts val="7279"/>
              </a:lnSpc>
            </a:pPr>
            <a:r>
              <a:rPr lang="en-US" sz="5199">
                <a:solidFill>
                  <a:srgbClr val="FFFAEB"/>
                </a:solidFill>
                <a:latin typeface="Canva Sans Bold"/>
              </a:rPr>
              <a:t>It is very Difficult to survive  &amp; No one is happy with their small Business.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16017180" y="-1431186"/>
            <a:ext cx="3656258" cy="3656258"/>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7" id="7"/>
          <p:cNvSpPr/>
          <p:nvPr/>
        </p:nvSpPr>
        <p:spPr>
          <a:xfrm flipH="false" flipV="false" rot="0">
            <a:off x="9556140" y="737805"/>
            <a:ext cx="7345862" cy="4405695"/>
          </a:xfrm>
          <a:custGeom>
            <a:avLst/>
            <a:gdLst/>
            <a:ahLst/>
            <a:cxnLst/>
            <a:rect r="r" b="b" t="t" l="l"/>
            <a:pathLst>
              <a:path h="4405695" w="7345862">
                <a:moveTo>
                  <a:pt x="0" y="0"/>
                </a:moveTo>
                <a:lnTo>
                  <a:pt x="7345862" y="0"/>
                </a:lnTo>
                <a:lnTo>
                  <a:pt x="7345862" y="4405695"/>
                </a:lnTo>
                <a:lnTo>
                  <a:pt x="0" y="4405695"/>
                </a:lnTo>
                <a:lnTo>
                  <a:pt x="0" y="0"/>
                </a:lnTo>
                <a:close/>
              </a:path>
            </a:pathLst>
          </a:custGeom>
          <a:blipFill>
            <a:blip r:embed="rId4"/>
            <a:stretch>
              <a:fillRect l="0" t="-3868" r="0" b="-3868"/>
            </a:stretch>
          </a:blipFill>
        </p:spPr>
      </p:sp>
      <p:sp>
        <p:nvSpPr>
          <p:cNvPr name="Freeform 8" id="8"/>
          <p:cNvSpPr/>
          <p:nvPr/>
        </p:nvSpPr>
        <p:spPr>
          <a:xfrm flipH="false" flipV="false" rot="0">
            <a:off x="1058258" y="5046518"/>
            <a:ext cx="7631126" cy="4859208"/>
          </a:xfrm>
          <a:custGeom>
            <a:avLst/>
            <a:gdLst/>
            <a:ahLst/>
            <a:cxnLst/>
            <a:rect r="r" b="b" t="t" l="l"/>
            <a:pathLst>
              <a:path h="4859208" w="7631126">
                <a:moveTo>
                  <a:pt x="0" y="0"/>
                </a:moveTo>
                <a:lnTo>
                  <a:pt x="7631125" y="0"/>
                </a:lnTo>
                <a:lnTo>
                  <a:pt x="7631125" y="4859209"/>
                </a:lnTo>
                <a:lnTo>
                  <a:pt x="0" y="4859209"/>
                </a:lnTo>
                <a:lnTo>
                  <a:pt x="0" y="0"/>
                </a:lnTo>
                <a:close/>
              </a:path>
            </a:pathLst>
          </a:custGeom>
          <a:blipFill>
            <a:blip r:embed="rId5"/>
            <a:stretch>
              <a:fillRect l="0" t="-6968" r="0" b="-10324"/>
            </a:stretch>
          </a:blipFill>
        </p:spPr>
      </p:sp>
      <p:sp>
        <p:nvSpPr>
          <p:cNvPr name="Freeform 9" id="9"/>
          <p:cNvSpPr/>
          <p:nvPr/>
        </p:nvSpPr>
        <p:spPr>
          <a:xfrm flipH="false" flipV="false" rot="0">
            <a:off x="9574205" y="5511386"/>
            <a:ext cx="7327797" cy="4394341"/>
          </a:xfrm>
          <a:custGeom>
            <a:avLst/>
            <a:gdLst/>
            <a:ahLst/>
            <a:cxnLst/>
            <a:rect r="r" b="b" t="t" l="l"/>
            <a:pathLst>
              <a:path h="4394341" w="7327797">
                <a:moveTo>
                  <a:pt x="0" y="0"/>
                </a:moveTo>
                <a:lnTo>
                  <a:pt x="7327797" y="0"/>
                </a:lnTo>
                <a:lnTo>
                  <a:pt x="7327797" y="4394341"/>
                </a:lnTo>
                <a:lnTo>
                  <a:pt x="0" y="4394341"/>
                </a:lnTo>
                <a:lnTo>
                  <a:pt x="0" y="0"/>
                </a:lnTo>
                <a:close/>
              </a:path>
            </a:pathLst>
          </a:custGeom>
          <a:blipFill>
            <a:blip r:embed="rId6"/>
            <a:stretch>
              <a:fillRect l="0" t="0" r="0" b="0"/>
            </a:stretch>
          </a:blipFill>
        </p:spPr>
      </p:sp>
      <p:sp>
        <p:nvSpPr>
          <p:cNvPr name="Freeform 10" id="10"/>
          <p:cNvSpPr/>
          <p:nvPr/>
        </p:nvSpPr>
        <p:spPr>
          <a:xfrm flipH="false" flipV="false" rot="0">
            <a:off x="16374478" y="8193998"/>
            <a:ext cx="1769644" cy="1711728"/>
          </a:xfrm>
          <a:custGeom>
            <a:avLst/>
            <a:gdLst/>
            <a:ahLst/>
            <a:cxnLst/>
            <a:rect r="r" b="b" t="t" l="l"/>
            <a:pathLst>
              <a:path h="1711728" w="1769644">
                <a:moveTo>
                  <a:pt x="0" y="0"/>
                </a:moveTo>
                <a:lnTo>
                  <a:pt x="1769644" y="0"/>
                </a:lnTo>
                <a:lnTo>
                  <a:pt x="1769644" y="1711729"/>
                </a:lnTo>
                <a:lnTo>
                  <a:pt x="0" y="17117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69598" y="1548938"/>
            <a:ext cx="8119785" cy="3962448"/>
          </a:xfrm>
          <a:prstGeom prst="rect">
            <a:avLst/>
          </a:prstGeom>
        </p:spPr>
        <p:txBody>
          <a:bodyPr anchor="t" rtlCol="false" tIns="0" lIns="0" bIns="0" rIns="0">
            <a:spAutoFit/>
          </a:bodyPr>
          <a:lstStyle/>
          <a:p>
            <a:pPr algn="ctr">
              <a:lnSpc>
                <a:spcPts val="6367"/>
              </a:lnSpc>
            </a:pPr>
            <a:r>
              <a:rPr lang="en-US" sz="4548">
                <a:solidFill>
                  <a:srgbClr val="B100E8"/>
                </a:solidFill>
                <a:latin typeface="Canva Sans Bold"/>
              </a:rPr>
              <a:t>DyB</a:t>
            </a:r>
            <a:r>
              <a:rPr lang="en-US" sz="4548">
                <a:solidFill>
                  <a:srgbClr val="FFFFFF"/>
                </a:solidFill>
                <a:latin typeface="Canva Sans Bold"/>
              </a:rPr>
              <a:t> can provide a platforn to the users to develop their small business  into major Business...</a:t>
            </a:r>
          </a:p>
          <a:p>
            <a:pPr algn="ctr">
              <a:lnSpc>
                <a:spcPts val="6227"/>
              </a:lnSpc>
            </a:pPr>
          </a:p>
        </p:txBody>
      </p:sp>
      <p:sp>
        <p:nvSpPr>
          <p:cNvPr name="TextBox 12" id="12"/>
          <p:cNvSpPr txBox="true"/>
          <p:nvPr/>
        </p:nvSpPr>
        <p:spPr>
          <a:xfrm rot="0">
            <a:off x="569598" y="254068"/>
            <a:ext cx="8504713" cy="1284846"/>
          </a:xfrm>
          <a:prstGeom prst="rect">
            <a:avLst/>
          </a:prstGeom>
        </p:spPr>
        <p:txBody>
          <a:bodyPr anchor="t" rtlCol="false" tIns="0" lIns="0" bIns="0" rIns="0">
            <a:spAutoFit/>
          </a:bodyPr>
          <a:lstStyle/>
          <a:p>
            <a:pPr algn="ctr">
              <a:lnSpc>
                <a:spcPts val="10556"/>
              </a:lnSpc>
            </a:pPr>
            <a:r>
              <a:rPr lang="en-US" sz="7540" u="sng">
                <a:solidFill>
                  <a:srgbClr val="FFFAEB"/>
                </a:solidFill>
                <a:latin typeface="Canva Sans Bold"/>
              </a:rPr>
              <a:t>Revolution</a:t>
            </a:r>
            <a:r>
              <a:rPr lang="en-US" sz="7540" u="sng">
                <a:solidFill>
                  <a:srgbClr val="70138E"/>
                </a:solidFill>
                <a:latin typeface="Canva Sans Bold"/>
              </a:rPr>
              <a:t> </a:t>
            </a:r>
            <a:r>
              <a:rPr lang="en-US" sz="7540" u="sng">
                <a:solidFill>
                  <a:srgbClr val="FFFAEB"/>
                </a:solidFill>
                <a:latin typeface="Canva Sans Bold"/>
              </a:rPr>
              <a:t>of</a:t>
            </a:r>
            <a:r>
              <a:rPr lang="en-US" sz="7540" u="sng">
                <a:solidFill>
                  <a:srgbClr val="70138E"/>
                </a:solidFill>
                <a:latin typeface="Canva Sans Bold"/>
              </a:rPr>
              <a:t> DyB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3711" y="-878970"/>
            <a:ext cx="2556280" cy="2553085"/>
          </a:xfrm>
          <a:custGeom>
            <a:avLst/>
            <a:gdLst/>
            <a:ahLst/>
            <a:cxnLst/>
            <a:rect r="r" b="b" t="t" l="l"/>
            <a:pathLst>
              <a:path h="2553085" w="2556280">
                <a:moveTo>
                  <a:pt x="0" y="0"/>
                </a:moveTo>
                <a:lnTo>
                  <a:pt x="2556280" y="0"/>
                </a:lnTo>
                <a:lnTo>
                  <a:pt x="2556280" y="2553085"/>
                </a:lnTo>
                <a:lnTo>
                  <a:pt x="0" y="2553085"/>
                </a:lnTo>
                <a:lnTo>
                  <a:pt x="0" y="0"/>
                </a:lnTo>
                <a:close/>
              </a:path>
            </a:pathLst>
          </a:custGeom>
          <a:blipFill>
            <a:blip r:embed="rId3"/>
            <a:stretch>
              <a:fillRect l="0" t="0" r="0" b="0"/>
            </a:stretch>
          </a:blipFill>
        </p:spPr>
      </p:sp>
      <p:sp>
        <p:nvSpPr>
          <p:cNvPr name="Freeform 4" id="4"/>
          <p:cNvSpPr/>
          <p:nvPr/>
        </p:nvSpPr>
        <p:spPr>
          <a:xfrm flipH="false" flipV="false" rot="0">
            <a:off x="14277739" y="8284376"/>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5" id="5"/>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grpSp>
        <p:nvGrpSpPr>
          <p:cNvPr name="Group 7" id="7"/>
          <p:cNvGrpSpPr/>
          <p:nvPr/>
        </p:nvGrpSpPr>
        <p:grpSpPr>
          <a:xfrm rot="0">
            <a:off x="123872" y="2889099"/>
            <a:ext cx="929100" cy="417571"/>
            <a:chOff x="0" y="0"/>
            <a:chExt cx="904245" cy="406400"/>
          </a:xfrm>
        </p:grpSpPr>
        <p:sp>
          <p:nvSpPr>
            <p:cNvPr name="Freeform 8" id="8"/>
            <p:cNvSpPr/>
            <p:nvPr/>
          </p:nvSpPr>
          <p:spPr>
            <a:xfrm flipH="false" flipV="false" rot="0">
              <a:off x="0" y="0"/>
              <a:ext cx="904245" cy="406400"/>
            </a:xfrm>
            <a:custGeom>
              <a:avLst/>
              <a:gdLst/>
              <a:ahLst/>
              <a:cxnLst/>
              <a:rect r="r" b="b" t="t" l="l"/>
              <a:pathLst>
                <a:path h="406400" w="904245">
                  <a:moveTo>
                    <a:pt x="0" y="0"/>
                  </a:moveTo>
                  <a:lnTo>
                    <a:pt x="701045" y="0"/>
                  </a:lnTo>
                  <a:lnTo>
                    <a:pt x="904245" y="203200"/>
                  </a:lnTo>
                  <a:lnTo>
                    <a:pt x="701045" y="406400"/>
                  </a:lnTo>
                  <a:lnTo>
                    <a:pt x="0" y="406400"/>
                  </a:lnTo>
                  <a:lnTo>
                    <a:pt x="203200" y="203200"/>
                  </a:lnTo>
                  <a:lnTo>
                    <a:pt x="0" y="0"/>
                  </a:lnTo>
                  <a:close/>
                </a:path>
              </a:pathLst>
            </a:custGeom>
            <a:solidFill>
              <a:srgbClr val="70138E"/>
            </a:solidFill>
          </p:spPr>
        </p:sp>
        <p:sp>
          <p:nvSpPr>
            <p:cNvPr name="TextBox 9" id="9"/>
            <p:cNvSpPr txBox="true"/>
            <p:nvPr/>
          </p:nvSpPr>
          <p:spPr>
            <a:xfrm>
              <a:off x="177800" y="-9525"/>
              <a:ext cx="558800" cy="415925"/>
            </a:xfrm>
            <a:prstGeom prst="rect">
              <a:avLst/>
            </a:prstGeom>
          </p:spPr>
          <p:txBody>
            <a:bodyPr anchor="ctr" rtlCol="false" tIns="50800" lIns="50800" bIns="50800" rIns="50800"/>
            <a:lstStyle/>
            <a:p>
              <a:pPr algn="ctr">
                <a:lnSpc>
                  <a:spcPts val="3869"/>
                </a:lnSpc>
              </a:pPr>
            </a:p>
          </p:txBody>
        </p:sp>
      </p:grpSp>
      <p:grpSp>
        <p:nvGrpSpPr>
          <p:cNvPr name="Group 10" id="10"/>
          <p:cNvGrpSpPr/>
          <p:nvPr/>
        </p:nvGrpSpPr>
        <p:grpSpPr>
          <a:xfrm rot="0">
            <a:off x="123872" y="3440822"/>
            <a:ext cx="929100" cy="417571"/>
            <a:chOff x="0" y="0"/>
            <a:chExt cx="904245" cy="406400"/>
          </a:xfrm>
        </p:grpSpPr>
        <p:sp>
          <p:nvSpPr>
            <p:cNvPr name="Freeform 11" id="11"/>
            <p:cNvSpPr/>
            <p:nvPr/>
          </p:nvSpPr>
          <p:spPr>
            <a:xfrm flipH="false" flipV="false" rot="0">
              <a:off x="0" y="0"/>
              <a:ext cx="904245" cy="406400"/>
            </a:xfrm>
            <a:custGeom>
              <a:avLst/>
              <a:gdLst/>
              <a:ahLst/>
              <a:cxnLst/>
              <a:rect r="r" b="b" t="t" l="l"/>
              <a:pathLst>
                <a:path h="406400" w="904245">
                  <a:moveTo>
                    <a:pt x="0" y="0"/>
                  </a:moveTo>
                  <a:lnTo>
                    <a:pt x="701045" y="0"/>
                  </a:lnTo>
                  <a:lnTo>
                    <a:pt x="904245" y="203200"/>
                  </a:lnTo>
                  <a:lnTo>
                    <a:pt x="701045" y="406400"/>
                  </a:lnTo>
                  <a:lnTo>
                    <a:pt x="0" y="406400"/>
                  </a:lnTo>
                  <a:lnTo>
                    <a:pt x="203200" y="203200"/>
                  </a:lnTo>
                  <a:lnTo>
                    <a:pt x="0" y="0"/>
                  </a:lnTo>
                  <a:close/>
                </a:path>
              </a:pathLst>
            </a:custGeom>
            <a:solidFill>
              <a:srgbClr val="70138E"/>
            </a:solidFill>
          </p:spPr>
        </p:sp>
        <p:sp>
          <p:nvSpPr>
            <p:cNvPr name="TextBox 12" id="12"/>
            <p:cNvSpPr txBox="true"/>
            <p:nvPr/>
          </p:nvSpPr>
          <p:spPr>
            <a:xfrm>
              <a:off x="177800" y="-9525"/>
              <a:ext cx="558800" cy="415925"/>
            </a:xfrm>
            <a:prstGeom prst="rect">
              <a:avLst/>
            </a:prstGeom>
          </p:spPr>
          <p:txBody>
            <a:bodyPr anchor="ctr" rtlCol="false" tIns="50800" lIns="50800" bIns="50800" rIns="50800"/>
            <a:lstStyle/>
            <a:p>
              <a:pPr algn="ctr">
                <a:lnSpc>
                  <a:spcPts val="3869"/>
                </a:lnSpc>
              </a:pPr>
            </a:p>
          </p:txBody>
        </p:sp>
      </p:grpSp>
      <p:grpSp>
        <p:nvGrpSpPr>
          <p:cNvPr name="Group 13" id="13"/>
          <p:cNvGrpSpPr/>
          <p:nvPr/>
        </p:nvGrpSpPr>
        <p:grpSpPr>
          <a:xfrm rot="0">
            <a:off x="123872" y="4568039"/>
            <a:ext cx="929100" cy="417571"/>
            <a:chOff x="0" y="0"/>
            <a:chExt cx="904245" cy="406400"/>
          </a:xfrm>
        </p:grpSpPr>
        <p:sp>
          <p:nvSpPr>
            <p:cNvPr name="Freeform 14" id="14"/>
            <p:cNvSpPr/>
            <p:nvPr/>
          </p:nvSpPr>
          <p:spPr>
            <a:xfrm flipH="false" flipV="false" rot="0">
              <a:off x="0" y="0"/>
              <a:ext cx="904245" cy="406400"/>
            </a:xfrm>
            <a:custGeom>
              <a:avLst/>
              <a:gdLst/>
              <a:ahLst/>
              <a:cxnLst/>
              <a:rect r="r" b="b" t="t" l="l"/>
              <a:pathLst>
                <a:path h="406400" w="904245">
                  <a:moveTo>
                    <a:pt x="0" y="0"/>
                  </a:moveTo>
                  <a:lnTo>
                    <a:pt x="701045" y="0"/>
                  </a:lnTo>
                  <a:lnTo>
                    <a:pt x="904245" y="203200"/>
                  </a:lnTo>
                  <a:lnTo>
                    <a:pt x="701045" y="406400"/>
                  </a:lnTo>
                  <a:lnTo>
                    <a:pt x="0" y="406400"/>
                  </a:lnTo>
                  <a:lnTo>
                    <a:pt x="203200" y="203200"/>
                  </a:lnTo>
                  <a:lnTo>
                    <a:pt x="0" y="0"/>
                  </a:lnTo>
                  <a:close/>
                </a:path>
              </a:pathLst>
            </a:custGeom>
            <a:solidFill>
              <a:srgbClr val="70138E"/>
            </a:solidFill>
          </p:spPr>
        </p:sp>
        <p:sp>
          <p:nvSpPr>
            <p:cNvPr name="TextBox 15" id="15"/>
            <p:cNvSpPr txBox="true"/>
            <p:nvPr/>
          </p:nvSpPr>
          <p:spPr>
            <a:xfrm>
              <a:off x="177800" y="-9525"/>
              <a:ext cx="558800" cy="415925"/>
            </a:xfrm>
            <a:prstGeom prst="rect">
              <a:avLst/>
            </a:prstGeom>
          </p:spPr>
          <p:txBody>
            <a:bodyPr anchor="ctr" rtlCol="false" tIns="50800" lIns="50800" bIns="50800" rIns="50800"/>
            <a:lstStyle/>
            <a:p>
              <a:pPr algn="ctr">
                <a:lnSpc>
                  <a:spcPts val="3869"/>
                </a:lnSpc>
              </a:pPr>
            </a:p>
          </p:txBody>
        </p:sp>
      </p:grpSp>
      <p:grpSp>
        <p:nvGrpSpPr>
          <p:cNvPr name="Group 16" id="16"/>
          <p:cNvGrpSpPr/>
          <p:nvPr/>
        </p:nvGrpSpPr>
        <p:grpSpPr>
          <a:xfrm rot="0">
            <a:off x="99600" y="5613564"/>
            <a:ext cx="929100" cy="417571"/>
            <a:chOff x="0" y="0"/>
            <a:chExt cx="904245" cy="406400"/>
          </a:xfrm>
        </p:grpSpPr>
        <p:sp>
          <p:nvSpPr>
            <p:cNvPr name="Freeform 17" id="17"/>
            <p:cNvSpPr/>
            <p:nvPr/>
          </p:nvSpPr>
          <p:spPr>
            <a:xfrm flipH="false" flipV="false" rot="0">
              <a:off x="0" y="0"/>
              <a:ext cx="904245" cy="406400"/>
            </a:xfrm>
            <a:custGeom>
              <a:avLst/>
              <a:gdLst/>
              <a:ahLst/>
              <a:cxnLst/>
              <a:rect r="r" b="b" t="t" l="l"/>
              <a:pathLst>
                <a:path h="406400" w="904245">
                  <a:moveTo>
                    <a:pt x="0" y="0"/>
                  </a:moveTo>
                  <a:lnTo>
                    <a:pt x="701045" y="0"/>
                  </a:lnTo>
                  <a:lnTo>
                    <a:pt x="904245" y="203200"/>
                  </a:lnTo>
                  <a:lnTo>
                    <a:pt x="701045" y="406400"/>
                  </a:lnTo>
                  <a:lnTo>
                    <a:pt x="0" y="406400"/>
                  </a:lnTo>
                  <a:lnTo>
                    <a:pt x="203200" y="203200"/>
                  </a:lnTo>
                  <a:lnTo>
                    <a:pt x="0" y="0"/>
                  </a:lnTo>
                  <a:close/>
                </a:path>
              </a:pathLst>
            </a:custGeom>
            <a:solidFill>
              <a:srgbClr val="70138E"/>
            </a:solidFill>
          </p:spPr>
        </p:sp>
        <p:sp>
          <p:nvSpPr>
            <p:cNvPr name="TextBox 18" id="18"/>
            <p:cNvSpPr txBox="true"/>
            <p:nvPr/>
          </p:nvSpPr>
          <p:spPr>
            <a:xfrm>
              <a:off x="177800" y="-9525"/>
              <a:ext cx="558800" cy="415925"/>
            </a:xfrm>
            <a:prstGeom prst="rect">
              <a:avLst/>
            </a:prstGeom>
          </p:spPr>
          <p:txBody>
            <a:bodyPr anchor="ctr" rtlCol="false" tIns="50800" lIns="50800" bIns="50800" rIns="50800"/>
            <a:lstStyle/>
            <a:p>
              <a:pPr algn="ctr">
                <a:lnSpc>
                  <a:spcPts val="3869"/>
                </a:lnSpc>
              </a:pPr>
            </a:p>
          </p:txBody>
        </p:sp>
      </p:grpSp>
      <p:grpSp>
        <p:nvGrpSpPr>
          <p:cNvPr name="Group 19" id="19"/>
          <p:cNvGrpSpPr/>
          <p:nvPr/>
        </p:nvGrpSpPr>
        <p:grpSpPr>
          <a:xfrm rot="0">
            <a:off x="75329" y="6177173"/>
            <a:ext cx="929100" cy="417571"/>
            <a:chOff x="0" y="0"/>
            <a:chExt cx="904245" cy="406400"/>
          </a:xfrm>
        </p:grpSpPr>
        <p:sp>
          <p:nvSpPr>
            <p:cNvPr name="Freeform 20" id="20"/>
            <p:cNvSpPr/>
            <p:nvPr/>
          </p:nvSpPr>
          <p:spPr>
            <a:xfrm flipH="false" flipV="false" rot="0">
              <a:off x="0" y="0"/>
              <a:ext cx="904245" cy="406400"/>
            </a:xfrm>
            <a:custGeom>
              <a:avLst/>
              <a:gdLst/>
              <a:ahLst/>
              <a:cxnLst/>
              <a:rect r="r" b="b" t="t" l="l"/>
              <a:pathLst>
                <a:path h="406400" w="904245">
                  <a:moveTo>
                    <a:pt x="0" y="0"/>
                  </a:moveTo>
                  <a:lnTo>
                    <a:pt x="701045" y="0"/>
                  </a:lnTo>
                  <a:lnTo>
                    <a:pt x="904245" y="203200"/>
                  </a:lnTo>
                  <a:lnTo>
                    <a:pt x="701045" y="406400"/>
                  </a:lnTo>
                  <a:lnTo>
                    <a:pt x="0" y="406400"/>
                  </a:lnTo>
                  <a:lnTo>
                    <a:pt x="203200" y="203200"/>
                  </a:lnTo>
                  <a:lnTo>
                    <a:pt x="0" y="0"/>
                  </a:lnTo>
                  <a:close/>
                </a:path>
              </a:pathLst>
            </a:custGeom>
            <a:solidFill>
              <a:srgbClr val="70138E"/>
            </a:solidFill>
          </p:spPr>
        </p:sp>
        <p:sp>
          <p:nvSpPr>
            <p:cNvPr name="TextBox 21" id="21"/>
            <p:cNvSpPr txBox="true"/>
            <p:nvPr/>
          </p:nvSpPr>
          <p:spPr>
            <a:xfrm>
              <a:off x="177800" y="-9525"/>
              <a:ext cx="558800" cy="415925"/>
            </a:xfrm>
            <a:prstGeom prst="rect">
              <a:avLst/>
            </a:prstGeom>
          </p:spPr>
          <p:txBody>
            <a:bodyPr anchor="ctr" rtlCol="false" tIns="50800" lIns="50800" bIns="50800" rIns="50800"/>
            <a:lstStyle/>
            <a:p>
              <a:pPr algn="ctr">
                <a:lnSpc>
                  <a:spcPts val="3869"/>
                </a:lnSpc>
              </a:pPr>
            </a:p>
          </p:txBody>
        </p:sp>
      </p:grpSp>
      <p:grpSp>
        <p:nvGrpSpPr>
          <p:cNvPr name="Group 22" id="22"/>
          <p:cNvGrpSpPr/>
          <p:nvPr/>
        </p:nvGrpSpPr>
        <p:grpSpPr>
          <a:xfrm rot="0">
            <a:off x="99600" y="6728094"/>
            <a:ext cx="929100" cy="417571"/>
            <a:chOff x="0" y="0"/>
            <a:chExt cx="904245" cy="406400"/>
          </a:xfrm>
        </p:grpSpPr>
        <p:sp>
          <p:nvSpPr>
            <p:cNvPr name="Freeform 23" id="23"/>
            <p:cNvSpPr/>
            <p:nvPr/>
          </p:nvSpPr>
          <p:spPr>
            <a:xfrm flipH="false" flipV="false" rot="0">
              <a:off x="0" y="0"/>
              <a:ext cx="904245" cy="406400"/>
            </a:xfrm>
            <a:custGeom>
              <a:avLst/>
              <a:gdLst/>
              <a:ahLst/>
              <a:cxnLst/>
              <a:rect r="r" b="b" t="t" l="l"/>
              <a:pathLst>
                <a:path h="406400" w="904245">
                  <a:moveTo>
                    <a:pt x="0" y="0"/>
                  </a:moveTo>
                  <a:lnTo>
                    <a:pt x="701045" y="0"/>
                  </a:lnTo>
                  <a:lnTo>
                    <a:pt x="904245" y="203200"/>
                  </a:lnTo>
                  <a:lnTo>
                    <a:pt x="701045" y="406400"/>
                  </a:lnTo>
                  <a:lnTo>
                    <a:pt x="0" y="406400"/>
                  </a:lnTo>
                  <a:lnTo>
                    <a:pt x="203200" y="203200"/>
                  </a:lnTo>
                  <a:lnTo>
                    <a:pt x="0" y="0"/>
                  </a:lnTo>
                  <a:close/>
                </a:path>
              </a:pathLst>
            </a:custGeom>
            <a:solidFill>
              <a:srgbClr val="70138E"/>
            </a:solidFill>
          </p:spPr>
        </p:sp>
        <p:sp>
          <p:nvSpPr>
            <p:cNvPr name="TextBox 24" id="24"/>
            <p:cNvSpPr txBox="true"/>
            <p:nvPr/>
          </p:nvSpPr>
          <p:spPr>
            <a:xfrm>
              <a:off x="177800" y="-9525"/>
              <a:ext cx="558800" cy="415925"/>
            </a:xfrm>
            <a:prstGeom prst="rect">
              <a:avLst/>
            </a:prstGeom>
          </p:spPr>
          <p:txBody>
            <a:bodyPr anchor="ctr" rtlCol="false" tIns="50800" lIns="50800" bIns="50800" rIns="50800"/>
            <a:lstStyle/>
            <a:p>
              <a:pPr algn="ctr">
                <a:lnSpc>
                  <a:spcPts val="3869"/>
                </a:lnSpc>
              </a:pPr>
            </a:p>
          </p:txBody>
        </p:sp>
      </p:grpSp>
      <p:grpSp>
        <p:nvGrpSpPr>
          <p:cNvPr name="Group 25" id="25"/>
          <p:cNvGrpSpPr/>
          <p:nvPr/>
        </p:nvGrpSpPr>
        <p:grpSpPr>
          <a:xfrm rot="0">
            <a:off x="123872" y="7279014"/>
            <a:ext cx="929100" cy="417571"/>
            <a:chOff x="0" y="0"/>
            <a:chExt cx="904245" cy="406400"/>
          </a:xfrm>
        </p:grpSpPr>
        <p:sp>
          <p:nvSpPr>
            <p:cNvPr name="Freeform 26" id="26"/>
            <p:cNvSpPr/>
            <p:nvPr/>
          </p:nvSpPr>
          <p:spPr>
            <a:xfrm flipH="false" flipV="false" rot="0">
              <a:off x="0" y="0"/>
              <a:ext cx="904245" cy="406400"/>
            </a:xfrm>
            <a:custGeom>
              <a:avLst/>
              <a:gdLst/>
              <a:ahLst/>
              <a:cxnLst/>
              <a:rect r="r" b="b" t="t" l="l"/>
              <a:pathLst>
                <a:path h="406400" w="904245">
                  <a:moveTo>
                    <a:pt x="0" y="0"/>
                  </a:moveTo>
                  <a:lnTo>
                    <a:pt x="701045" y="0"/>
                  </a:lnTo>
                  <a:lnTo>
                    <a:pt x="904245" y="203200"/>
                  </a:lnTo>
                  <a:lnTo>
                    <a:pt x="701045" y="406400"/>
                  </a:lnTo>
                  <a:lnTo>
                    <a:pt x="0" y="406400"/>
                  </a:lnTo>
                  <a:lnTo>
                    <a:pt x="203200" y="203200"/>
                  </a:lnTo>
                  <a:lnTo>
                    <a:pt x="0" y="0"/>
                  </a:lnTo>
                  <a:close/>
                </a:path>
              </a:pathLst>
            </a:custGeom>
            <a:solidFill>
              <a:srgbClr val="70138E"/>
            </a:solidFill>
          </p:spPr>
        </p:sp>
        <p:sp>
          <p:nvSpPr>
            <p:cNvPr name="TextBox 27" id="27"/>
            <p:cNvSpPr txBox="true"/>
            <p:nvPr/>
          </p:nvSpPr>
          <p:spPr>
            <a:xfrm>
              <a:off x="177800" y="-9525"/>
              <a:ext cx="558800" cy="415925"/>
            </a:xfrm>
            <a:prstGeom prst="rect">
              <a:avLst/>
            </a:prstGeom>
          </p:spPr>
          <p:txBody>
            <a:bodyPr anchor="ctr" rtlCol="false" tIns="50800" lIns="50800" bIns="50800" rIns="50800"/>
            <a:lstStyle/>
            <a:p>
              <a:pPr algn="ctr">
                <a:lnSpc>
                  <a:spcPts val="3869"/>
                </a:lnSpc>
              </a:pPr>
            </a:p>
          </p:txBody>
        </p:sp>
      </p:grpSp>
      <p:sp>
        <p:nvSpPr>
          <p:cNvPr name="Freeform 28" id="28"/>
          <p:cNvSpPr/>
          <p:nvPr/>
        </p:nvSpPr>
        <p:spPr>
          <a:xfrm flipH="false" flipV="false" rot="0">
            <a:off x="7031524" y="-40498"/>
            <a:ext cx="5208173" cy="2929597"/>
          </a:xfrm>
          <a:custGeom>
            <a:avLst/>
            <a:gdLst/>
            <a:ahLst/>
            <a:cxnLst/>
            <a:rect r="r" b="b" t="t" l="l"/>
            <a:pathLst>
              <a:path h="2929597" w="5208173">
                <a:moveTo>
                  <a:pt x="0" y="0"/>
                </a:moveTo>
                <a:lnTo>
                  <a:pt x="5208173" y="0"/>
                </a:lnTo>
                <a:lnTo>
                  <a:pt x="5208173" y="2929597"/>
                </a:lnTo>
                <a:lnTo>
                  <a:pt x="0" y="2929597"/>
                </a:lnTo>
                <a:lnTo>
                  <a:pt x="0" y="0"/>
                </a:lnTo>
                <a:close/>
              </a:path>
            </a:pathLst>
          </a:custGeom>
          <a:blipFill>
            <a:blip r:embed="rId6"/>
            <a:stretch>
              <a:fillRect l="0" t="0" r="0" b="0"/>
            </a:stretch>
          </a:blipFill>
        </p:spPr>
      </p:sp>
      <p:sp>
        <p:nvSpPr>
          <p:cNvPr name="Freeform 29" id="29"/>
          <p:cNvSpPr/>
          <p:nvPr/>
        </p:nvSpPr>
        <p:spPr>
          <a:xfrm flipH="false" flipV="false" rot="0">
            <a:off x="4994186" y="2101198"/>
            <a:ext cx="8063571" cy="8151949"/>
          </a:xfrm>
          <a:custGeom>
            <a:avLst/>
            <a:gdLst/>
            <a:ahLst/>
            <a:cxnLst/>
            <a:rect r="r" b="b" t="t" l="l"/>
            <a:pathLst>
              <a:path h="8151949" w="8063571">
                <a:moveTo>
                  <a:pt x="0" y="0"/>
                </a:moveTo>
                <a:lnTo>
                  <a:pt x="8063571" y="0"/>
                </a:lnTo>
                <a:lnTo>
                  <a:pt x="8063571" y="8151949"/>
                </a:lnTo>
                <a:lnTo>
                  <a:pt x="0" y="8151949"/>
                </a:lnTo>
                <a:lnTo>
                  <a:pt x="0" y="0"/>
                </a:lnTo>
                <a:close/>
              </a:path>
            </a:pathLst>
          </a:custGeom>
          <a:blipFill>
            <a:blip r:embed="rId7">
              <a:alphaModFix amt="16000"/>
            </a:blip>
            <a:stretch>
              <a:fillRect l="0" t="0" r="0" b="0"/>
            </a:stretch>
          </a:blipFill>
        </p:spPr>
      </p:sp>
      <p:sp>
        <p:nvSpPr>
          <p:cNvPr name="TextBox 30" id="30"/>
          <p:cNvSpPr txBox="true"/>
          <p:nvPr/>
        </p:nvSpPr>
        <p:spPr>
          <a:xfrm rot="0">
            <a:off x="1201579" y="2831949"/>
            <a:ext cx="17086421" cy="4864636"/>
          </a:xfrm>
          <a:prstGeom prst="rect">
            <a:avLst/>
          </a:prstGeom>
        </p:spPr>
        <p:txBody>
          <a:bodyPr anchor="t" rtlCol="false" tIns="0" lIns="0" bIns="0" rIns="0">
            <a:spAutoFit/>
          </a:bodyPr>
          <a:lstStyle/>
          <a:p>
            <a:pPr>
              <a:lnSpc>
                <a:spcPts val="4345"/>
              </a:lnSpc>
            </a:pPr>
            <a:r>
              <a:rPr lang="en-US" sz="3103">
                <a:solidFill>
                  <a:srgbClr val="FFFFFF"/>
                </a:solidFill>
                <a:latin typeface="Canva Sans Bold"/>
              </a:rPr>
              <a:t>This software is specially developed for Every people (Poor,Middle class &amp; Rich).</a:t>
            </a:r>
          </a:p>
          <a:p>
            <a:pPr>
              <a:lnSpc>
                <a:spcPts val="4345"/>
              </a:lnSpc>
            </a:pPr>
            <a:r>
              <a:rPr lang="en-US" sz="3103">
                <a:solidFill>
                  <a:srgbClr val="FFFFFF"/>
                </a:solidFill>
                <a:latin typeface="Canva Sans Bold"/>
              </a:rPr>
              <a:t>The main purpose of this Software is to give Employment to everyone in their desired field.</a:t>
            </a:r>
          </a:p>
          <a:p>
            <a:pPr>
              <a:lnSpc>
                <a:spcPts val="4345"/>
              </a:lnSpc>
            </a:pPr>
            <a:r>
              <a:rPr lang="en-US" sz="3103">
                <a:solidFill>
                  <a:srgbClr val="FFFFFF"/>
                </a:solidFill>
                <a:latin typeface="Canva Sans Bold"/>
              </a:rPr>
              <a:t>What ever the Customer is doing business ,he/she can able to develop their Business through this  Software.</a:t>
            </a:r>
          </a:p>
          <a:p>
            <a:pPr>
              <a:lnSpc>
                <a:spcPts val="4345"/>
              </a:lnSpc>
            </a:pPr>
            <a:r>
              <a:rPr lang="en-US" sz="3103">
                <a:solidFill>
                  <a:srgbClr val="FFFFFF"/>
                </a:solidFill>
                <a:latin typeface="Canva Sans Bold"/>
              </a:rPr>
              <a:t>There is no age limit to do Business through this Software.</a:t>
            </a:r>
          </a:p>
          <a:p>
            <a:pPr>
              <a:lnSpc>
                <a:spcPts val="4345"/>
              </a:lnSpc>
            </a:pPr>
            <a:r>
              <a:rPr lang="en-US" sz="3103">
                <a:solidFill>
                  <a:srgbClr val="FFFFFF"/>
                </a:solidFill>
                <a:latin typeface="Canva Sans Bold"/>
              </a:rPr>
              <a:t>It gives more profit to the traders ,and all the Customers will Satisfies with this Software.</a:t>
            </a:r>
          </a:p>
          <a:p>
            <a:pPr>
              <a:lnSpc>
                <a:spcPts val="4345"/>
              </a:lnSpc>
            </a:pPr>
            <a:r>
              <a:rPr lang="en-US" sz="3103">
                <a:solidFill>
                  <a:srgbClr val="FFFFFF"/>
                </a:solidFill>
                <a:latin typeface="Canva Sans Bold"/>
              </a:rPr>
              <a:t>This Software is going to bring a new Revolution over the World in Future.</a:t>
            </a:r>
          </a:p>
          <a:p>
            <a:pPr>
              <a:lnSpc>
                <a:spcPts val="4345"/>
              </a:lnSpc>
            </a:pPr>
            <a:r>
              <a:rPr lang="en-US" sz="3103">
                <a:solidFill>
                  <a:srgbClr val="FFFFFF"/>
                </a:solidFill>
                <a:latin typeface="Canva Sans Bold"/>
              </a:rPr>
              <a:t>The Traders and The Customers will see Only Profit.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0" y="4797527"/>
            <a:ext cx="18288000" cy="6124395"/>
            <a:chOff x="0" y="0"/>
            <a:chExt cx="4816593" cy="1613009"/>
          </a:xfrm>
        </p:grpSpPr>
        <p:sp>
          <p:nvSpPr>
            <p:cNvPr name="Freeform 4" id="4"/>
            <p:cNvSpPr/>
            <p:nvPr/>
          </p:nvSpPr>
          <p:spPr>
            <a:xfrm flipH="false" flipV="false" rot="0">
              <a:off x="0" y="0"/>
              <a:ext cx="4816592" cy="1613009"/>
            </a:xfrm>
            <a:custGeom>
              <a:avLst/>
              <a:gdLst/>
              <a:ahLst/>
              <a:cxnLst/>
              <a:rect r="r" b="b" t="t" l="l"/>
              <a:pathLst>
                <a:path h="1613009" w="4816592">
                  <a:moveTo>
                    <a:pt x="0" y="0"/>
                  </a:moveTo>
                  <a:lnTo>
                    <a:pt x="4816592" y="0"/>
                  </a:lnTo>
                  <a:lnTo>
                    <a:pt x="4816592" y="1613009"/>
                  </a:lnTo>
                  <a:lnTo>
                    <a:pt x="0" y="1613009"/>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sp>
        <p:nvSpPr>
          <p:cNvPr name="AutoShape 6" id="6"/>
          <p:cNvSpPr/>
          <p:nvPr/>
        </p:nvSpPr>
        <p:spPr>
          <a:xfrm>
            <a:off x="4822223" y="5143500"/>
            <a:ext cx="0" cy="3893203"/>
          </a:xfrm>
          <a:prstGeom prst="line">
            <a:avLst/>
          </a:prstGeom>
          <a:ln cap="rnd" w="76200">
            <a:solidFill>
              <a:srgbClr val="04001E"/>
            </a:solidFill>
            <a:prstDash val="solid"/>
            <a:headEnd type="none" len="sm" w="sm"/>
            <a:tailEnd type="none" len="sm" w="sm"/>
          </a:ln>
        </p:spPr>
      </p:sp>
      <p:sp>
        <p:nvSpPr>
          <p:cNvPr name="AutoShape 7" id="7"/>
          <p:cNvSpPr/>
          <p:nvPr/>
        </p:nvSpPr>
        <p:spPr>
          <a:xfrm>
            <a:off x="9220333" y="5143500"/>
            <a:ext cx="0" cy="3893203"/>
          </a:xfrm>
          <a:prstGeom prst="line">
            <a:avLst/>
          </a:prstGeom>
          <a:ln cap="rnd" w="76200">
            <a:solidFill>
              <a:srgbClr val="04001E"/>
            </a:solidFill>
            <a:prstDash val="solid"/>
            <a:headEnd type="none" len="sm" w="sm"/>
            <a:tailEnd type="none" len="sm" w="sm"/>
          </a:ln>
        </p:spPr>
      </p:sp>
      <p:sp>
        <p:nvSpPr>
          <p:cNvPr name="AutoShape 8" id="8"/>
          <p:cNvSpPr/>
          <p:nvPr/>
        </p:nvSpPr>
        <p:spPr>
          <a:xfrm>
            <a:off x="13464425" y="5143500"/>
            <a:ext cx="0" cy="3893203"/>
          </a:xfrm>
          <a:prstGeom prst="line">
            <a:avLst/>
          </a:prstGeom>
          <a:ln cap="rnd" w="76200">
            <a:solidFill>
              <a:srgbClr val="04001E"/>
            </a:solidFill>
            <a:prstDash val="solid"/>
            <a:headEnd type="none" len="sm" w="sm"/>
            <a:tailEnd type="none" len="sm" w="sm"/>
          </a:ln>
        </p:spPr>
      </p:sp>
      <p:sp>
        <p:nvSpPr>
          <p:cNvPr name="Freeform 9" id="9"/>
          <p:cNvSpPr/>
          <p:nvPr/>
        </p:nvSpPr>
        <p:spPr>
          <a:xfrm flipH="false" flipV="false" rot="0">
            <a:off x="1526494" y="2981005"/>
            <a:ext cx="2514889" cy="1397161"/>
          </a:xfrm>
          <a:custGeom>
            <a:avLst/>
            <a:gdLst/>
            <a:ahLst/>
            <a:cxnLst/>
            <a:rect r="r" b="b" t="t" l="l"/>
            <a:pathLst>
              <a:path h="1397161" w="2514889">
                <a:moveTo>
                  <a:pt x="0" y="0"/>
                </a:moveTo>
                <a:lnTo>
                  <a:pt x="2514889" y="0"/>
                </a:lnTo>
                <a:lnTo>
                  <a:pt x="2514889" y="1397160"/>
                </a:lnTo>
                <a:lnTo>
                  <a:pt x="0" y="1397160"/>
                </a:lnTo>
                <a:lnTo>
                  <a:pt x="0" y="0"/>
                </a:lnTo>
                <a:close/>
              </a:path>
            </a:pathLst>
          </a:custGeom>
          <a:blipFill>
            <a:blip r:embed="rId3"/>
            <a:stretch>
              <a:fillRect l="0" t="0" r="0" b="0"/>
            </a:stretch>
          </a:blipFill>
        </p:spPr>
      </p:sp>
      <p:sp>
        <p:nvSpPr>
          <p:cNvPr name="Freeform 10" id="10"/>
          <p:cNvSpPr/>
          <p:nvPr/>
        </p:nvSpPr>
        <p:spPr>
          <a:xfrm flipH="false" flipV="false" rot="0">
            <a:off x="6212704" y="2948020"/>
            <a:ext cx="1463130" cy="1463130"/>
          </a:xfrm>
          <a:custGeom>
            <a:avLst/>
            <a:gdLst/>
            <a:ahLst/>
            <a:cxnLst/>
            <a:rect r="r" b="b" t="t" l="l"/>
            <a:pathLst>
              <a:path h="1463130" w="1463130">
                <a:moveTo>
                  <a:pt x="0" y="0"/>
                </a:moveTo>
                <a:lnTo>
                  <a:pt x="1463131" y="0"/>
                </a:lnTo>
                <a:lnTo>
                  <a:pt x="1463131" y="1463130"/>
                </a:lnTo>
                <a:lnTo>
                  <a:pt x="0" y="1463130"/>
                </a:lnTo>
                <a:lnTo>
                  <a:pt x="0" y="0"/>
                </a:lnTo>
                <a:close/>
              </a:path>
            </a:pathLst>
          </a:custGeom>
          <a:blipFill>
            <a:blip r:embed="rId4"/>
            <a:stretch>
              <a:fillRect l="0" t="0" r="0" b="0"/>
            </a:stretch>
          </a:blipFill>
        </p:spPr>
      </p:sp>
      <p:sp>
        <p:nvSpPr>
          <p:cNvPr name="Freeform 11" id="11"/>
          <p:cNvSpPr/>
          <p:nvPr/>
        </p:nvSpPr>
        <p:spPr>
          <a:xfrm flipH="false" flipV="false" rot="0">
            <a:off x="10098151" y="3050082"/>
            <a:ext cx="2648418" cy="1430146"/>
          </a:xfrm>
          <a:custGeom>
            <a:avLst/>
            <a:gdLst/>
            <a:ahLst/>
            <a:cxnLst/>
            <a:rect r="r" b="b" t="t" l="l"/>
            <a:pathLst>
              <a:path h="1430146" w="2648418">
                <a:moveTo>
                  <a:pt x="0" y="0"/>
                </a:moveTo>
                <a:lnTo>
                  <a:pt x="2648417" y="0"/>
                </a:lnTo>
                <a:lnTo>
                  <a:pt x="2648417" y="1430146"/>
                </a:lnTo>
                <a:lnTo>
                  <a:pt x="0" y="1430146"/>
                </a:lnTo>
                <a:lnTo>
                  <a:pt x="0" y="0"/>
                </a:lnTo>
                <a:close/>
              </a:path>
            </a:pathLst>
          </a:custGeom>
          <a:blipFill>
            <a:blip r:embed="rId5"/>
            <a:stretch>
              <a:fillRect l="0" t="0" r="0" b="0"/>
            </a:stretch>
          </a:blipFill>
        </p:spPr>
      </p:sp>
      <p:sp>
        <p:nvSpPr>
          <p:cNvPr name="Freeform 12" id="12"/>
          <p:cNvSpPr/>
          <p:nvPr/>
        </p:nvSpPr>
        <p:spPr>
          <a:xfrm flipH="false" flipV="false" rot="0">
            <a:off x="14720869" y="2981005"/>
            <a:ext cx="1731204" cy="1538848"/>
          </a:xfrm>
          <a:custGeom>
            <a:avLst/>
            <a:gdLst/>
            <a:ahLst/>
            <a:cxnLst/>
            <a:rect r="r" b="b" t="t" l="l"/>
            <a:pathLst>
              <a:path h="1538848" w="1731204">
                <a:moveTo>
                  <a:pt x="0" y="0"/>
                </a:moveTo>
                <a:lnTo>
                  <a:pt x="1731204" y="0"/>
                </a:lnTo>
                <a:lnTo>
                  <a:pt x="1731204" y="1538848"/>
                </a:lnTo>
                <a:lnTo>
                  <a:pt x="0" y="1538848"/>
                </a:lnTo>
                <a:lnTo>
                  <a:pt x="0" y="0"/>
                </a:lnTo>
                <a:close/>
              </a:path>
            </a:pathLst>
          </a:custGeom>
          <a:blipFill>
            <a:blip r:embed="rId6"/>
            <a:stretch>
              <a:fillRect l="0" t="0" r="0" b="0"/>
            </a:stretch>
          </a:blipFill>
        </p:spPr>
      </p:sp>
      <p:sp>
        <p:nvSpPr>
          <p:cNvPr name="TextBox 13" id="13"/>
          <p:cNvSpPr txBox="true"/>
          <p:nvPr/>
        </p:nvSpPr>
        <p:spPr>
          <a:xfrm rot="0">
            <a:off x="3252328" y="923925"/>
            <a:ext cx="10883558" cy="985398"/>
          </a:xfrm>
          <a:prstGeom prst="rect">
            <a:avLst/>
          </a:prstGeom>
        </p:spPr>
        <p:txBody>
          <a:bodyPr anchor="t" rtlCol="false" tIns="0" lIns="0" bIns="0" rIns="0">
            <a:spAutoFit/>
          </a:bodyPr>
          <a:lstStyle/>
          <a:p>
            <a:pPr algn="ctr" marL="0" indent="0" lvl="0">
              <a:lnSpc>
                <a:spcPts val="7981"/>
              </a:lnSpc>
              <a:spcBef>
                <a:spcPct val="0"/>
              </a:spcBef>
            </a:pPr>
            <a:r>
              <a:rPr lang="en-US" sz="5741" u="sng">
                <a:solidFill>
                  <a:srgbClr val="FFFAEB"/>
                </a:solidFill>
                <a:latin typeface="Now Bold"/>
              </a:rPr>
              <a:t>Technology Used For</a:t>
            </a:r>
            <a:r>
              <a:rPr lang="en-US" sz="5741" u="sng">
                <a:solidFill>
                  <a:srgbClr val="048AFF"/>
                </a:solidFill>
                <a:latin typeface="Now Bold"/>
              </a:rPr>
              <a:t> DyB</a:t>
            </a:r>
          </a:p>
        </p:txBody>
      </p:sp>
      <p:sp>
        <p:nvSpPr>
          <p:cNvPr name="TextBox 14" id="14"/>
          <p:cNvSpPr txBox="true"/>
          <p:nvPr/>
        </p:nvSpPr>
        <p:spPr>
          <a:xfrm rot="0">
            <a:off x="1526494" y="2328036"/>
            <a:ext cx="2277319" cy="462357"/>
          </a:xfrm>
          <a:prstGeom prst="rect">
            <a:avLst/>
          </a:prstGeom>
        </p:spPr>
        <p:txBody>
          <a:bodyPr anchor="t" rtlCol="false" tIns="0" lIns="0" bIns="0" rIns="0">
            <a:spAutoFit/>
          </a:bodyPr>
          <a:lstStyle/>
          <a:p>
            <a:pPr algn="ctr">
              <a:lnSpc>
                <a:spcPts val="3818"/>
              </a:lnSpc>
            </a:pPr>
            <a:r>
              <a:rPr lang="en-US" sz="2746">
                <a:solidFill>
                  <a:srgbClr val="B100E8"/>
                </a:solidFill>
                <a:latin typeface="Now Bold"/>
              </a:rPr>
              <a:t>HTML</a:t>
            </a:r>
          </a:p>
        </p:txBody>
      </p:sp>
      <p:sp>
        <p:nvSpPr>
          <p:cNvPr name="TextBox 15" id="15"/>
          <p:cNvSpPr txBox="true"/>
          <p:nvPr/>
        </p:nvSpPr>
        <p:spPr>
          <a:xfrm rot="0">
            <a:off x="1028891" y="5455556"/>
            <a:ext cx="3345658" cy="323099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HTML (HyperText Markup Language) is the code that is used to structure a web page and its content. For example, content could be structured within a set of paragraphs, a list of bulleted points, or using images and data tables.</a:t>
            </a:r>
          </a:p>
        </p:txBody>
      </p:sp>
      <p:sp>
        <p:nvSpPr>
          <p:cNvPr name="TextBox 16" id="16"/>
          <p:cNvSpPr txBox="true"/>
          <p:nvPr/>
        </p:nvSpPr>
        <p:spPr>
          <a:xfrm rot="0">
            <a:off x="5348449" y="5443761"/>
            <a:ext cx="3345658" cy="323099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CSS (Cascading Style Sheets) is used to style and layout web pages — for example, to alter the font, color, size, and spacing of your content, split it into multiple columns, or add animations and other decorative features.</a:t>
            </a:r>
          </a:p>
        </p:txBody>
      </p:sp>
      <p:sp>
        <p:nvSpPr>
          <p:cNvPr name="TextBox 17" id="17"/>
          <p:cNvSpPr txBox="true"/>
          <p:nvPr/>
        </p:nvSpPr>
        <p:spPr>
          <a:xfrm rot="0">
            <a:off x="9671092" y="5443761"/>
            <a:ext cx="3345658" cy="359294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PHP is an open-source, server-side programming language that can be used to create websites, applications, customer relationship management systems and more. It is a widely-used general-purpose language that can be embedded into HTML.</a:t>
            </a:r>
          </a:p>
        </p:txBody>
      </p:sp>
      <p:sp>
        <p:nvSpPr>
          <p:cNvPr name="TextBox 18" id="18"/>
          <p:cNvSpPr txBox="true"/>
          <p:nvPr/>
        </p:nvSpPr>
        <p:spPr>
          <a:xfrm rot="0">
            <a:off x="13913642" y="5443761"/>
            <a:ext cx="3345658" cy="395489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JavaScript (JS) is a cross-platform, object-oriented programming language used by developers to make web pages interactive. It allows developers to create dynamically updating content, use animations, pop-up menus, clickable buttons, control multimedia, etc.</a:t>
            </a:r>
          </a:p>
        </p:txBody>
      </p:sp>
      <p:sp>
        <p:nvSpPr>
          <p:cNvPr name="TextBox 19" id="19"/>
          <p:cNvSpPr txBox="true"/>
          <p:nvPr/>
        </p:nvSpPr>
        <p:spPr>
          <a:xfrm rot="0">
            <a:off x="5686825" y="2328036"/>
            <a:ext cx="2277319" cy="462357"/>
          </a:xfrm>
          <a:prstGeom prst="rect">
            <a:avLst/>
          </a:prstGeom>
        </p:spPr>
        <p:txBody>
          <a:bodyPr anchor="t" rtlCol="false" tIns="0" lIns="0" bIns="0" rIns="0">
            <a:spAutoFit/>
          </a:bodyPr>
          <a:lstStyle/>
          <a:p>
            <a:pPr algn="ctr">
              <a:lnSpc>
                <a:spcPts val="3818"/>
              </a:lnSpc>
            </a:pPr>
            <a:r>
              <a:rPr lang="en-US" sz="2746">
                <a:solidFill>
                  <a:srgbClr val="B100E8"/>
                </a:solidFill>
                <a:latin typeface="Now Bold"/>
              </a:rPr>
              <a:t>CSS</a:t>
            </a:r>
          </a:p>
        </p:txBody>
      </p:sp>
      <p:sp>
        <p:nvSpPr>
          <p:cNvPr name="TextBox 20" id="20"/>
          <p:cNvSpPr txBox="true"/>
          <p:nvPr/>
        </p:nvSpPr>
        <p:spPr>
          <a:xfrm rot="0">
            <a:off x="10164915" y="2328036"/>
            <a:ext cx="2277319" cy="462357"/>
          </a:xfrm>
          <a:prstGeom prst="rect">
            <a:avLst/>
          </a:prstGeom>
        </p:spPr>
        <p:txBody>
          <a:bodyPr anchor="t" rtlCol="false" tIns="0" lIns="0" bIns="0" rIns="0">
            <a:spAutoFit/>
          </a:bodyPr>
          <a:lstStyle/>
          <a:p>
            <a:pPr algn="ctr">
              <a:lnSpc>
                <a:spcPts val="3818"/>
              </a:lnSpc>
            </a:pPr>
            <a:r>
              <a:rPr lang="en-US" sz="2746">
                <a:solidFill>
                  <a:srgbClr val="B100E8"/>
                </a:solidFill>
                <a:latin typeface="Now Bold"/>
              </a:rPr>
              <a:t>PHP</a:t>
            </a:r>
          </a:p>
        </p:txBody>
      </p:sp>
      <p:sp>
        <p:nvSpPr>
          <p:cNvPr name="TextBox 21" id="21"/>
          <p:cNvSpPr txBox="true"/>
          <p:nvPr/>
        </p:nvSpPr>
        <p:spPr>
          <a:xfrm rot="0">
            <a:off x="14325246" y="2328036"/>
            <a:ext cx="2277319" cy="462357"/>
          </a:xfrm>
          <a:prstGeom prst="rect">
            <a:avLst/>
          </a:prstGeom>
        </p:spPr>
        <p:txBody>
          <a:bodyPr anchor="t" rtlCol="false" tIns="0" lIns="0" bIns="0" rIns="0">
            <a:spAutoFit/>
          </a:bodyPr>
          <a:lstStyle/>
          <a:p>
            <a:pPr algn="ctr">
              <a:lnSpc>
                <a:spcPts val="3818"/>
              </a:lnSpc>
            </a:pPr>
            <a:r>
              <a:rPr lang="en-US" sz="2746">
                <a:solidFill>
                  <a:srgbClr val="B100E8"/>
                </a:solidFill>
                <a:latin typeface="Now Bold"/>
              </a:rPr>
              <a:t>JAVA SCRIPT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B372F"/>
        </a:solidFill>
      </p:bgPr>
    </p:bg>
    <p:spTree>
      <p:nvGrpSpPr>
        <p:cNvPr id="1" name=""/>
        <p:cNvGrpSpPr/>
        <p:nvPr/>
      </p:nvGrpSpPr>
      <p:grpSpPr>
        <a:xfrm>
          <a:off x="0" y="0"/>
          <a:ext cx="0" cy="0"/>
          <a:chOff x="0" y="0"/>
          <a:chExt cx="0" cy="0"/>
        </a:xfrm>
      </p:grpSpPr>
      <p:sp>
        <p:nvSpPr>
          <p:cNvPr name="Freeform 2" id="2"/>
          <p:cNvSpPr/>
          <p:nvPr/>
        </p:nvSpPr>
        <p:spPr>
          <a:xfrm flipH="false" flipV="false" rot="0">
            <a:off x="1621740" y="1028700"/>
            <a:ext cx="15044519" cy="8458412"/>
          </a:xfrm>
          <a:custGeom>
            <a:avLst/>
            <a:gdLst/>
            <a:ahLst/>
            <a:cxnLst/>
            <a:rect r="r" b="b" t="t" l="l"/>
            <a:pathLst>
              <a:path h="8458412" w="15044519">
                <a:moveTo>
                  <a:pt x="0" y="0"/>
                </a:moveTo>
                <a:lnTo>
                  <a:pt x="15044520" y="0"/>
                </a:lnTo>
                <a:lnTo>
                  <a:pt x="15044520" y="8458412"/>
                </a:lnTo>
                <a:lnTo>
                  <a:pt x="0" y="8458412"/>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DAFrHnaAvJE</dc:identifier>
  <dcterms:modified xsi:type="dcterms:W3CDTF">2011-08-01T06:04:30Z</dcterms:modified>
  <cp:revision>1</cp:revision>
  <dc:title>Black and Blue Professional Technology Business Project Presentation</dc:title>
</cp:coreProperties>
</file>